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Lst>
  <p:sldSz cx="6858000" cy="1219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F500"/>
    <a:srgbClr val="747474"/>
    <a:srgbClr val="000000"/>
    <a:srgbClr val="3D4044"/>
    <a:srgbClr val="D5ED14"/>
    <a:srgbClr val="F8F8F8"/>
    <a:srgbClr val="FFFFFF"/>
    <a:srgbClr val="225EA8"/>
    <a:srgbClr val="253494"/>
    <a:srgbClr val="1C1B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94" autoAdjust="0"/>
    <p:restoredTop sz="94660"/>
  </p:normalViewPr>
  <p:slideViewPr>
    <p:cSldViewPr snapToGrid="0">
      <p:cViewPr varScale="1">
        <p:scale>
          <a:sx n="126" d="100"/>
          <a:sy n="126" d="100"/>
        </p:scale>
        <p:origin x="120"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hyperlink" Target="https://fieldbook.headlight.com/Assets/templates/documentation/toc/toc/index.html?showHiddenContent" TargetMode="External"/><Relationship Id="rId2" Type="http://schemas.openxmlformats.org/officeDocument/2006/relationships/hyperlink" Target="mailto:DOTD-ECONSTRUCTION@la.gov" TargetMode="External"/><Relationship Id="rId1" Type="http://schemas.openxmlformats.org/officeDocument/2006/relationships/hyperlink" Target="https://www.headlight.com/issue-reporting-form/" TargetMode="External"/><Relationship Id="rId6" Type="http://schemas.openxmlformats.org/officeDocument/2006/relationships/hyperlink" Target="https://www.youtube.com/@ladotdhqconstruction4444/videos" TargetMode="External"/><Relationship Id="rId5" Type="http://schemas.openxmlformats.org/officeDocument/2006/relationships/hyperlink" Target="https://learn.haulhub.com/" TargetMode="External"/><Relationship Id="rId4" Type="http://schemas.openxmlformats.org/officeDocument/2006/relationships/hyperlink" Target="https://docs.google.com/forms/d/e/1FAIpQLSdqUdzakiRGmLK3gQArAtncj2aQOrytsYcSZZrI8jBj7EKHCQ/viewform?usp=sf_link" TargetMode="Externa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3DC7D4-245C-4224-8C45-3E3D87E04F7B}" type="doc">
      <dgm:prSet loTypeId="urn:microsoft.com/office/officeart/2005/8/layout/chevron1" loCatId="process" qsTypeId="urn:microsoft.com/office/officeart/2005/8/quickstyle/simple1" qsCatId="simple" csTypeId="urn:microsoft.com/office/officeart/2005/8/colors/accent3_4" csCatId="accent3" phldr="1"/>
      <dgm:spPr/>
    </dgm:pt>
    <dgm:pt modelId="{A29835D3-E422-4451-B1C6-049A7677A977}">
      <dgm:prSet phldrT="[Text]"/>
      <dgm:spPr>
        <a:solidFill>
          <a:schemeClr val="tx1"/>
        </a:solidFill>
        <a:ln>
          <a:solidFill>
            <a:srgbClr val="D5ED14"/>
          </a:solidFill>
        </a:ln>
      </dgm:spPr>
      <dgm:t>
        <a:bodyPr/>
        <a:lstStyle/>
        <a:p>
          <a:r>
            <a:rPr lang="en-US" dirty="0" smtClean="0">
              <a:latin typeface="Eras Bold ITC" panose="020B0907030504020204" pitchFamily="34" charset="0"/>
            </a:rPr>
            <a:t>HeadLight Support</a:t>
          </a:r>
          <a:endParaRPr lang="en-US" dirty="0">
            <a:latin typeface="Eras Bold ITC" panose="020B0907030504020204" pitchFamily="34" charset="0"/>
          </a:endParaRPr>
        </a:p>
      </dgm:t>
      <dgm:extLst>
        <a:ext uri="{E40237B7-FDA0-4F09-8148-C483321AD2D9}">
          <dgm14:cNvPr xmlns:dgm14="http://schemas.microsoft.com/office/drawing/2010/diagram" id="0" name="">
            <a:hlinkClick xmlns:r="http://schemas.openxmlformats.org/officeDocument/2006/relationships" r:id="rId1"/>
          </dgm14:cNvPr>
        </a:ext>
      </dgm:extLst>
    </dgm:pt>
    <dgm:pt modelId="{A794AD92-ABD6-4C14-9354-900B84E943A1}" type="parTrans" cxnId="{A45EC158-5486-43F5-B5A1-8F9D04B5B11B}">
      <dgm:prSet/>
      <dgm:spPr/>
      <dgm:t>
        <a:bodyPr/>
        <a:lstStyle/>
        <a:p>
          <a:endParaRPr lang="en-US"/>
        </a:p>
      </dgm:t>
    </dgm:pt>
    <dgm:pt modelId="{301D98B5-C896-4F5B-B9F5-3E1D0B7D130F}" type="sibTrans" cxnId="{A45EC158-5486-43F5-B5A1-8F9D04B5B11B}">
      <dgm:prSet/>
      <dgm:spPr/>
      <dgm:t>
        <a:bodyPr/>
        <a:lstStyle/>
        <a:p>
          <a:endParaRPr lang="en-US"/>
        </a:p>
      </dgm:t>
    </dgm:pt>
    <dgm:pt modelId="{98690134-0EA5-44BC-B555-A987B560AF44}">
      <dgm:prSet phldrT="[Text]" custT="1"/>
      <dgm:spPr>
        <a:solidFill>
          <a:schemeClr val="tx1"/>
        </a:solidFill>
        <a:ln>
          <a:solidFill>
            <a:srgbClr val="D5ED14"/>
          </a:solidFill>
        </a:ln>
      </dgm:spPr>
      <dgm:t>
        <a:bodyPr/>
        <a:lstStyle/>
        <a:p>
          <a:r>
            <a:rPr lang="en-US" sz="800" dirty="0" smtClean="0">
              <a:latin typeface="Eras Bold ITC" panose="020B0907030504020204" pitchFamily="34" charset="0"/>
            </a:rPr>
            <a:t>e-Con</a:t>
          </a:r>
        </a:p>
        <a:p>
          <a:r>
            <a:rPr lang="en-US" sz="800" dirty="0" smtClean="0">
              <a:latin typeface="Eras Bold ITC" panose="020B0907030504020204" pitchFamily="34" charset="0"/>
            </a:rPr>
            <a:t>Support</a:t>
          </a:r>
          <a:endParaRPr lang="en-US" sz="800" dirty="0">
            <a:latin typeface="Eras Bold ITC" panose="020B0907030504020204" pitchFamily="34" charset="0"/>
          </a:endParaRPr>
        </a:p>
      </dgm:t>
      <dgm:extLst>
        <a:ext uri="{E40237B7-FDA0-4F09-8148-C483321AD2D9}">
          <dgm14:cNvPr xmlns:dgm14="http://schemas.microsoft.com/office/drawing/2010/diagram" id="0" name="">
            <a:hlinkClick xmlns:r="http://schemas.openxmlformats.org/officeDocument/2006/relationships" r:id="rId2"/>
          </dgm14:cNvPr>
        </a:ext>
      </dgm:extLst>
    </dgm:pt>
    <dgm:pt modelId="{E9D37B0A-6F5B-4863-B603-3B6DCAF5594C}" type="parTrans" cxnId="{FDEDDFC3-9E51-4461-9732-07CA0FCF8761}">
      <dgm:prSet/>
      <dgm:spPr/>
      <dgm:t>
        <a:bodyPr/>
        <a:lstStyle/>
        <a:p>
          <a:endParaRPr lang="en-US"/>
        </a:p>
      </dgm:t>
    </dgm:pt>
    <dgm:pt modelId="{D34B4A10-1A61-44CD-BF54-E2F2B274FD13}" type="sibTrans" cxnId="{FDEDDFC3-9E51-4461-9732-07CA0FCF8761}">
      <dgm:prSet/>
      <dgm:spPr/>
      <dgm:t>
        <a:bodyPr/>
        <a:lstStyle/>
        <a:p>
          <a:endParaRPr lang="en-US"/>
        </a:p>
      </dgm:t>
    </dgm:pt>
    <dgm:pt modelId="{8ED24C58-E1B7-4D22-9434-09B6BD97C57E}">
      <dgm:prSet phldrT="[Text]"/>
      <dgm:spPr>
        <a:solidFill>
          <a:schemeClr val="tx1"/>
        </a:solidFill>
        <a:ln>
          <a:solidFill>
            <a:srgbClr val="D5ED14"/>
          </a:solidFill>
        </a:ln>
      </dgm:spPr>
      <dgm:t>
        <a:bodyPr/>
        <a:lstStyle/>
        <a:p>
          <a:r>
            <a:rPr lang="en-US" dirty="0" smtClean="0">
              <a:latin typeface="Eras Bold ITC" panose="020B0907030504020204" pitchFamily="34" charset="0"/>
            </a:rPr>
            <a:t>HeadLight Academy</a:t>
          </a:r>
          <a:endParaRPr lang="en-US" dirty="0">
            <a:latin typeface="Eras Bold ITC" panose="020B0907030504020204" pitchFamily="34" charset="0"/>
          </a:endParaRPr>
        </a:p>
      </dgm:t>
      <dgm:extLst>
        <a:ext uri="{E40237B7-FDA0-4F09-8148-C483321AD2D9}">
          <dgm14:cNvPr xmlns:dgm14="http://schemas.microsoft.com/office/drawing/2010/diagram" id="0" name="">
            <a:hlinkClick xmlns:r="http://schemas.openxmlformats.org/officeDocument/2006/relationships" r:id="rId3"/>
          </dgm14:cNvPr>
        </a:ext>
      </dgm:extLst>
    </dgm:pt>
    <dgm:pt modelId="{EF8BBD5B-55A6-459D-95C6-FBAAEBF46C10}" type="parTrans" cxnId="{05FF41AE-DB94-43A3-972A-DE689C58237A}">
      <dgm:prSet/>
      <dgm:spPr/>
      <dgm:t>
        <a:bodyPr/>
        <a:lstStyle/>
        <a:p>
          <a:endParaRPr lang="en-US"/>
        </a:p>
      </dgm:t>
    </dgm:pt>
    <dgm:pt modelId="{F1A85FF2-572E-4CE3-A897-9D0AEB6FAA39}" type="sibTrans" cxnId="{05FF41AE-DB94-43A3-972A-DE689C58237A}">
      <dgm:prSet/>
      <dgm:spPr/>
      <dgm:t>
        <a:bodyPr/>
        <a:lstStyle/>
        <a:p>
          <a:endParaRPr lang="en-US"/>
        </a:p>
      </dgm:t>
    </dgm:pt>
    <dgm:pt modelId="{0A0B5125-7C32-4056-BEF8-1A64E923FF0A}">
      <dgm:prSet phldrT="[Text]" custT="1"/>
      <dgm:spPr>
        <a:solidFill>
          <a:schemeClr val="tx1"/>
        </a:solidFill>
        <a:ln>
          <a:solidFill>
            <a:srgbClr val="D5ED14"/>
          </a:solidFill>
        </a:ln>
      </dgm:spPr>
      <dgm:t>
        <a:bodyPr/>
        <a:lstStyle/>
        <a:p>
          <a:r>
            <a:rPr lang="en-US" sz="800" dirty="0" smtClean="0">
              <a:latin typeface="Eras Bold ITC" panose="020B0907030504020204" pitchFamily="34" charset="0"/>
            </a:rPr>
            <a:t>Feedback Survey</a:t>
          </a:r>
          <a:endParaRPr lang="en-US" sz="800" dirty="0">
            <a:latin typeface="Eras Bold ITC" panose="020B0907030504020204" pitchFamily="34" charset="0"/>
          </a:endParaRPr>
        </a:p>
      </dgm:t>
      <dgm:extLst>
        <a:ext uri="{E40237B7-FDA0-4F09-8148-C483321AD2D9}">
          <dgm14:cNvPr xmlns:dgm14="http://schemas.microsoft.com/office/drawing/2010/diagram" id="0" name="">
            <a:hlinkClick xmlns:r="http://schemas.openxmlformats.org/officeDocument/2006/relationships" r:id="rId4"/>
          </dgm14:cNvPr>
        </a:ext>
      </dgm:extLst>
    </dgm:pt>
    <dgm:pt modelId="{C6965018-C091-4742-B3D1-7C0AA5094816}" type="parTrans" cxnId="{6396EEC7-8825-483A-A17A-DF75D79E56A3}">
      <dgm:prSet/>
      <dgm:spPr/>
      <dgm:t>
        <a:bodyPr/>
        <a:lstStyle/>
        <a:p>
          <a:endParaRPr lang="en-US"/>
        </a:p>
      </dgm:t>
    </dgm:pt>
    <dgm:pt modelId="{B6586D91-EDDB-4A92-BF63-3ED238EC44F1}" type="sibTrans" cxnId="{6396EEC7-8825-483A-A17A-DF75D79E56A3}">
      <dgm:prSet/>
      <dgm:spPr/>
      <dgm:t>
        <a:bodyPr/>
        <a:lstStyle/>
        <a:p>
          <a:endParaRPr lang="en-US"/>
        </a:p>
      </dgm:t>
    </dgm:pt>
    <dgm:pt modelId="{50927D54-4491-4743-B0BE-40DD3547ED4E}">
      <dgm:prSet phldrT="[Text]"/>
      <dgm:spPr>
        <a:solidFill>
          <a:schemeClr val="tx1"/>
        </a:solidFill>
        <a:ln>
          <a:solidFill>
            <a:srgbClr val="D5ED14"/>
          </a:solidFill>
        </a:ln>
      </dgm:spPr>
      <dgm:t>
        <a:bodyPr/>
        <a:lstStyle/>
        <a:p>
          <a:r>
            <a:rPr lang="en-US" dirty="0" smtClean="0">
              <a:latin typeface="Eras Bold ITC" panose="020B0907030504020204" pitchFamily="34" charset="0"/>
            </a:rPr>
            <a:t>HaulHub University</a:t>
          </a:r>
          <a:endParaRPr lang="en-US" dirty="0">
            <a:latin typeface="Eras Bold ITC" panose="020B0907030504020204" pitchFamily="34" charset="0"/>
          </a:endParaRPr>
        </a:p>
      </dgm:t>
      <dgm:extLst>
        <a:ext uri="{E40237B7-FDA0-4F09-8148-C483321AD2D9}">
          <dgm14:cNvPr xmlns:dgm14="http://schemas.microsoft.com/office/drawing/2010/diagram" id="0" name="">
            <a:hlinkClick xmlns:r="http://schemas.openxmlformats.org/officeDocument/2006/relationships" r:id="rId5"/>
          </dgm14:cNvPr>
        </a:ext>
      </dgm:extLst>
    </dgm:pt>
    <dgm:pt modelId="{77D494AC-D5E3-4CC4-9AC9-7721328F28D5}" type="parTrans" cxnId="{E7415A8E-7F0F-48C0-A8E1-D5093DBEBB50}">
      <dgm:prSet/>
      <dgm:spPr/>
      <dgm:t>
        <a:bodyPr/>
        <a:lstStyle/>
        <a:p>
          <a:endParaRPr lang="en-US"/>
        </a:p>
      </dgm:t>
    </dgm:pt>
    <dgm:pt modelId="{907FAE8F-9776-4A0F-B37A-C71BEDADA348}" type="sibTrans" cxnId="{E7415A8E-7F0F-48C0-A8E1-D5093DBEBB50}">
      <dgm:prSet/>
      <dgm:spPr/>
      <dgm:t>
        <a:bodyPr/>
        <a:lstStyle/>
        <a:p>
          <a:endParaRPr lang="en-US"/>
        </a:p>
      </dgm:t>
    </dgm:pt>
    <dgm:pt modelId="{B5BD5039-F23E-4DBA-9C3C-8C471486D47C}">
      <dgm:prSet phldrT="[Text]"/>
      <dgm:spPr>
        <a:solidFill>
          <a:schemeClr val="tx1"/>
        </a:solidFill>
        <a:ln>
          <a:solidFill>
            <a:srgbClr val="D5ED14"/>
          </a:solidFill>
        </a:ln>
      </dgm:spPr>
      <dgm:t>
        <a:bodyPr/>
        <a:lstStyle/>
        <a:p>
          <a:r>
            <a:rPr lang="en-US" dirty="0" smtClean="0">
              <a:latin typeface="Eras Bold ITC" panose="020B0907030504020204" pitchFamily="34" charset="0"/>
            </a:rPr>
            <a:t>Construction YouTube</a:t>
          </a:r>
          <a:endParaRPr lang="en-US" dirty="0">
            <a:latin typeface="Eras Bold ITC" panose="020B0907030504020204" pitchFamily="34" charset="0"/>
          </a:endParaRPr>
        </a:p>
      </dgm:t>
      <dgm:extLst>
        <a:ext uri="{E40237B7-FDA0-4F09-8148-C483321AD2D9}">
          <dgm14:cNvPr xmlns:dgm14="http://schemas.microsoft.com/office/drawing/2010/diagram" id="0" name="">
            <a:hlinkClick xmlns:r="http://schemas.openxmlformats.org/officeDocument/2006/relationships" r:id="rId6"/>
          </dgm14:cNvPr>
        </a:ext>
      </dgm:extLst>
    </dgm:pt>
    <dgm:pt modelId="{82F98702-032C-4BF2-B398-235FE89C11C7}" type="parTrans" cxnId="{43E390AE-7A6C-4DB8-B444-71487745A38A}">
      <dgm:prSet/>
      <dgm:spPr/>
      <dgm:t>
        <a:bodyPr/>
        <a:lstStyle/>
        <a:p>
          <a:endParaRPr lang="en-US"/>
        </a:p>
      </dgm:t>
    </dgm:pt>
    <dgm:pt modelId="{E4F8CEC9-FADF-4044-81FC-2C78B502976C}" type="sibTrans" cxnId="{43E390AE-7A6C-4DB8-B444-71487745A38A}">
      <dgm:prSet/>
      <dgm:spPr/>
      <dgm:t>
        <a:bodyPr/>
        <a:lstStyle/>
        <a:p>
          <a:endParaRPr lang="en-US"/>
        </a:p>
      </dgm:t>
    </dgm:pt>
    <dgm:pt modelId="{5296A7C1-0A6A-4FDD-8612-DBEB8357048E}" type="pres">
      <dgm:prSet presAssocID="{143DC7D4-245C-4224-8C45-3E3D87E04F7B}" presName="Name0" presStyleCnt="0">
        <dgm:presLayoutVars>
          <dgm:dir/>
          <dgm:animLvl val="lvl"/>
          <dgm:resizeHandles val="exact"/>
        </dgm:presLayoutVars>
      </dgm:prSet>
      <dgm:spPr/>
    </dgm:pt>
    <dgm:pt modelId="{223B00AB-4927-4AAD-8471-FFEFF6653EB2}" type="pres">
      <dgm:prSet presAssocID="{A29835D3-E422-4451-B1C6-049A7677A977}" presName="parTxOnly" presStyleLbl="node1" presStyleIdx="0" presStyleCnt="6">
        <dgm:presLayoutVars>
          <dgm:chMax val="0"/>
          <dgm:chPref val="0"/>
          <dgm:bulletEnabled val="1"/>
        </dgm:presLayoutVars>
      </dgm:prSet>
      <dgm:spPr/>
      <dgm:t>
        <a:bodyPr/>
        <a:lstStyle/>
        <a:p>
          <a:endParaRPr lang="en-US"/>
        </a:p>
      </dgm:t>
    </dgm:pt>
    <dgm:pt modelId="{421A5B3E-F4C7-42DD-A8C3-4B4C84A918C7}" type="pres">
      <dgm:prSet presAssocID="{301D98B5-C896-4F5B-B9F5-3E1D0B7D130F}" presName="parTxOnlySpace" presStyleCnt="0"/>
      <dgm:spPr/>
    </dgm:pt>
    <dgm:pt modelId="{86E2EF92-E84F-49B7-B4C4-631A04F2F5B5}" type="pres">
      <dgm:prSet presAssocID="{98690134-0EA5-44BC-B555-A987B560AF44}" presName="parTxOnly" presStyleLbl="node1" presStyleIdx="1" presStyleCnt="6">
        <dgm:presLayoutVars>
          <dgm:chMax val="0"/>
          <dgm:chPref val="0"/>
          <dgm:bulletEnabled val="1"/>
        </dgm:presLayoutVars>
      </dgm:prSet>
      <dgm:spPr/>
      <dgm:t>
        <a:bodyPr/>
        <a:lstStyle/>
        <a:p>
          <a:endParaRPr lang="en-US"/>
        </a:p>
      </dgm:t>
    </dgm:pt>
    <dgm:pt modelId="{584620E5-8DE9-44D0-AE88-1879FB13722E}" type="pres">
      <dgm:prSet presAssocID="{D34B4A10-1A61-44CD-BF54-E2F2B274FD13}" presName="parTxOnlySpace" presStyleCnt="0"/>
      <dgm:spPr/>
    </dgm:pt>
    <dgm:pt modelId="{180071D6-404E-4BFE-8E05-D22FE6D9BD66}" type="pres">
      <dgm:prSet presAssocID="{8ED24C58-E1B7-4D22-9434-09B6BD97C57E}" presName="parTxOnly" presStyleLbl="node1" presStyleIdx="2" presStyleCnt="6">
        <dgm:presLayoutVars>
          <dgm:chMax val="0"/>
          <dgm:chPref val="0"/>
          <dgm:bulletEnabled val="1"/>
        </dgm:presLayoutVars>
      </dgm:prSet>
      <dgm:spPr/>
      <dgm:t>
        <a:bodyPr/>
        <a:lstStyle/>
        <a:p>
          <a:endParaRPr lang="en-US"/>
        </a:p>
      </dgm:t>
    </dgm:pt>
    <dgm:pt modelId="{5A385A4F-B0A8-44B5-92E0-986BAC9BBFB1}" type="pres">
      <dgm:prSet presAssocID="{F1A85FF2-572E-4CE3-A897-9D0AEB6FAA39}" presName="parTxOnlySpace" presStyleCnt="0"/>
      <dgm:spPr/>
    </dgm:pt>
    <dgm:pt modelId="{300801B6-79E5-4DA6-A9D5-CD3D02820314}" type="pres">
      <dgm:prSet presAssocID="{50927D54-4491-4743-B0BE-40DD3547ED4E}" presName="parTxOnly" presStyleLbl="node1" presStyleIdx="3" presStyleCnt="6">
        <dgm:presLayoutVars>
          <dgm:chMax val="0"/>
          <dgm:chPref val="0"/>
          <dgm:bulletEnabled val="1"/>
        </dgm:presLayoutVars>
      </dgm:prSet>
      <dgm:spPr/>
      <dgm:t>
        <a:bodyPr/>
        <a:lstStyle/>
        <a:p>
          <a:endParaRPr lang="en-US"/>
        </a:p>
      </dgm:t>
    </dgm:pt>
    <dgm:pt modelId="{6C727F02-28C5-4F1D-BC00-49FEAA1F5BF0}" type="pres">
      <dgm:prSet presAssocID="{907FAE8F-9776-4A0F-B37A-C71BEDADA348}" presName="parTxOnlySpace" presStyleCnt="0"/>
      <dgm:spPr/>
    </dgm:pt>
    <dgm:pt modelId="{218E2696-B20D-4CE7-8603-7DE49E38F280}" type="pres">
      <dgm:prSet presAssocID="{0A0B5125-7C32-4056-BEF8-1A64E923FF0A}" presName="parTxOnly" presStyleLbl="node1" presStyleIdx="4" presStyleCnt="6">
        <dgm:presLayoutVars>
          <dgm:chMax val="0"/>
          <dgm:chPref val="0"/>
          <dgm:bulletEnabled val="1"/>
        </dgm:presLayoutVars>
      </dgm:prSet>
      <dgm:spPr/>
      <dgm:t>
        <a:bodyPr/>
        <a:lstStyle/>
        <a:p>
          <a:endParaRPr lang="en-US"/>
        </a:p>
      </dgm:t>
    </dgm:pt>
    <dgm:pt modelId="{23A7FC5F-01CC-417B-83D4-40186D86367B}" type="pres">
      <dgm:prSet presAssocID="{B6586D91-EDDB-4A92-BF63-3ED238EC44F1}" presName="parTxOnlySpace" presStyleCnt="0"/>
      <dgm:spPr/>
    </dgm:pt>
    <dgm:pt modelId="{BC0E5F3A-2B8F-4DFC-A435-F6597DFB6D8F}" type="pres">
      <dgm:prSet presAssocID="{B5BD5039-F23E-4DBA-9C3C-8C471486D47C}" presName="parTxOnly" presStyleLbl="node1" presStyleIdx="5" presStyleCnt="6">
        <dgm:presLayoutVars>
          <dgm:chMax val="0"/>
          <dgm:chPref val="0"/>
          <dgm:bulletEnabled val="1"/>
        </dgm:presLayoutVars>
      </dgm:prSet>
      <dgm:spPr/>
      <dgm:t>
        <a:bodyPr/>
        <a:lstStyle/>
        <a:p>
          <a:endParaRPr lang="en-US"/>
        </a:p>
      </dgm:t>
    </dgm:pt>
  </dgm:ptLst>
  <dgm:cxnLst>
    <dgm:cxn modelId="{43E390AE-7A6C-4DB8-B444-71487745A38A}" srcId="{143DC7D4-245C-4224-8C45-3E3D87E04F7B}" destId="{B5BD5039-F23E-4DBA-9C3C-8C471486D47C}" srcOrd="5" destOrd="0" parTransId="{82F98702-032C-4BF2-B398-235FE89C11C7}" sibTransId="{E4F8CEC9-FADF-4044-81FC-2C78B502976C}"/>
    <dgm:cxn modelId="{6396EEC7-8825-483A-A17A-DF75D79E56A3}" srcId="{143DC7D4-245C-4224-8C45-3E3D87E04F7B}" destId="{0A0B5125-7C32-4056-BEF8-1A64E923FF0A}" srcOrd="4" destOrd="0" parTransId="{C6965018-C091-4742-B3D1-7C0AA5094816}" sibTransId="{B6586D91-EDDB-4A92-BF63-3ED238EC44F1}"/>
    <dgm:cxn modelId="{FDEDDFC3-9E51-4461-9732-07CA0FCF8761}" srcId="{143DC7D4-245C-4224-8C45-3E3D87E04F7B}" destId="{98690134-0EA5-44BC-B555-A987B560AF44}" srcOrd="1" destOrd="0" parTransId="{E9D37B0A-6F5B-4863-B603-3B6DCAF5594C}" sibTransId="{D34B4A10-1A61-44CD-BF54-E2F2B274FD13}"/>
    <dgm:cxn modelId="{8C3025C1-A2EF-4A7D-B600-1D0B47DC2127}" type="presOf" srcId="{0A0B5125-7C32-4056-BEF8-1A64E923FF0A}" destId="{218E2696-B20D-4CE7-8603-7DE49E38F280}" srcOrd="0" destOrd="0" presId="urn:microsoft.com/office/officeart/2005/8/layout/chevron1"/>
    <dgm:cxn modelId="{E7415A8E-7F0F-48C0-A8E1-D5093DBEBB50}" srcId="{143DC7D4-245C-4224-8C45-3E3D87E04F7B}" destId="{50927D54-4491-4743-B0BE-40DD3547ED4E}" srcOrd="3" destOrd="0" parTransId="{77D494AC-D5E3-4CC4-9AC9-7721328F28D5}" sibTransId="{907FAE8F-9776-4A0F-B37A-C71BEDADA348}"/>
    <dgm:cxn modelId="{685A5F70-9651-44D5-84F6-75FE8E0D26B0}" type="presOf" srcId="{B5BD5039-F23E-4DBA-9C3C-8C471486D47C}" destId="{BC0E5F3A-2B8F-4DFC-A435-F6597DFB6D8F}" srcOrd="0" destOrd="0" presId="urn:microsoft.com/office/officeart/2005/8/layout/chevron1"/>
    <dgm:cxn modelId="{A45EC158-5486-43F5-B5A1-8F9D04B5B11B}" srcId="{143DC7D4-245C-4224-8C45-3E3D87E04F7B}" destId="{A29835D3-E422-4451-B1C6-049A7677A977}" srcOrd="0" destOrd="0" parTransId="{A794AD92-ABD6-4C14-9354-900B84E943A1}" sibTransId="{301D98B5-C896-4F5B-B9F5-3E1D0B7D130F}"/>
    <dgm:cxn modelId="{689F6D58-16B2-49E9-8BD9-41671D678BE0}" type="presOf" srcId="{98690134-0EA5-44BC-B555-A987B560AF44}" destId="{86E2EF92-E84F-49B7-B4C4-631A04F2F5B5}" srcOrd="0" destOrd="0" presId="urn:microsoft.com/office/officeart/2005/8/layout/chevron1"/>
    <dgm:cxn modelId="{D26485BC-908B-4917-A24E-71EBDF46C6DD}" type="presOf" srcId="{50927D54-4491-4743-B0BE-40DD3547ED4E}" destId="{300801B6-79E5-4DA6-A9D5-CD3D02820314}" srcOrd="0" destOrd="0" presId="urn:microsoft.com/office/officeart/2005/8/layout/chevron1"/>
    <dgm:cxn modelId="{AD8A4A35-69E7-4B47-9824-65228C419047}" type="presOf" srcId="{A29835D3-E422-4451-B1C6-049A7677A977}" destId="{223B00AB-4927-4AAD-8471-FFEFF6653EB2}" srcOrd="0" destOrd="0" presId="urn:microsoft.com/office/officeart/2005/8/layout/chevron1"/>
    <dgm:cxn modelId="{7BDBEB5B-1B3E-4387-B23E-5C622E868BB0}" type="presOf" srcId="{143DC7D4-245C-4224-8C45-3E3D87E04F7B}" destId="{5296A7C1-0A6A-4FDD-8612-DBEB8357048E}" srcOrd="0" destOrd="0" presId="urn:microsoft.com/office/officeart/2005/8/layout/chevron1"/>
    <dgm:cxn modelId="{05FF41AE-DB94-43A3-972A-DE689C58237A}" srcId="{143DC7D4-245C-4224-8C45-3E3D87E04F7B}" destId="{8ED24C58-E1B7-4D22-9434-09B6BD97C57E}" srcOrd="2" destOrd="0" parTransId="{EF8BBD5B-55A6-459D-95C6-FBAAEBF46C10}" sibTransId="{F1A85FF2-572E-4CE3-A897-9D0AEB6FAA39}"/>
    <dgm:cxn modelId="{5A0B9774-36D3-4AC6-AE96-BCBB08F0D575}" type="presOf" srcId="{8ED24C58-E1B7-4D22-9434-09B6BD97C57E}" destId="{180071D6-404E-4BFE-8E05-D22FE6D9BD66}" srcOrd="0" destOrd="0" presId="urn:microsoft.com/office/officeart/2005/8/layout/chevron1"/>
    <dgm:cxn modelId="{F541F205-378B-463D-A050-3C36EB41FCD6}" type="presParOf" srcId="{5296A7C1-0A6A-4FDD-8612-DBEB8357048E}" destId="{223B00AB-4927-4AAD-8471-FFEFF6653EB2}" srcOrd="0" destOrd="0" presId="urn:microsoft.com/office/officeart/2005/8/layout/chevron1"/>
    <dgm:cxn modelId="{6CE223E6-F39F-4272-81F3-92C572001E75}" type="presParOf" srcId="{5296A7C1-0A6A-4FDD-8612-DBEB8357048E}" destId="{421A5B3E-F4C7-42DD-A8C3-4B4C84A918C7}" srcOrd="1" destOrd="0" presId="urn:microsoft.com/office/officeart/2005/8/layout/chevron1"/>
    <dgm:cxn modelId="{7558D328-9BBE-4E08-B3B7-09FDCD2D2C42}" type="presParOf" srcId="{5296A7C1-0A6A-4FDD-8612-DBEB8357048E}" destId="{86E2EF92-E84F-49B7-B4C4-631A04F2F5B5}" srcOrd="2" destOrd="0" presId="urn:microsoft.com/office/officeart/2005/8/layout/chevron1"/>
    <dgm:cxn modelId="{DBFFFF44-3204-4617-AFA1-3D24742BB72C}" type="presParOf" srcId="{5296A7C1-0A6A-4FDD-8612-DBEB8357048E}" destId="{584620E5-8DE9-44D0-AE88-1879FB13722E}" srcOrd="3" destOrd="0" presId="urn:microsoft.com/office/officeart/2005/8/layout/chevron1"/>
    <dgm:cxn modelId="{7DC4E198-B7B8-4FBB-8EE8-7482F9D78738}" type="presParOf" srcId="{5296A7C1-0A6A-4FDD-8612-DBEB8357048E}" destId="{180071D6-404E-4BFE-8E05-D22FE6D9BD66}" srcOrd="4" destOrd="0" presId="urn:microsoft.com/office/officeart/2005/8/layout/chevron1"/>
    <dgm:cxn modelId="{4B478043-8D32-4666-BBE6-2A1E16F25F54}" type="presParOf" srcId="{5296A7C1-0A6A-4FDD-8612-DBEB8357048E}" destId="{5A385A4F-B0A8-44B5-92E0-986BAC9BBFB1}" srcOrd="5" destOrd="0" presId="urn:microsoft.com/office/officeart/2005/8/layout/chevron1"/>
    <dgm:cxn modelId="{23F2BF3D-4A5E-4155-8559-3D4249FCC2F6}" type="presParOf" srcId="{5296A7C1-0A6A-4FDD-8612-DBEB8357048E}" destId="{300801B6-79E5-4DA6-A9D5-CD3D02820314}" srcOrd="6" destOrd="0" presId="urn:microsoft.com/office/officeart/2005/8/layout/chevron1"/>
    <dgm:cxn modelId="{76387E81-141B-410D-A852-8C40CC2DB6DC}" type="presParOf" srcId="{5296A7C1-0A6A-4FDD-8612-DBEB8357048E}" destId="{6C727F02-28C5-4F1D-BC00-49FEAA1F5BF0}" srcOrd="7" destOrd="0" presId="urn:microsoft.com/office/officeart/2005/8/layout/chevron1"/>
    <dgm:cxn modelId="{607B115C-1AEA-43C4-87A5-12BD229C2E56}" type="presParOf" srcId="{5296A7C1-0A6A-4FDD-8612-DBEB8357048E}" destId="{218E2696-B20D-4CE7-8603-7DE49E38F280}" srcOrd="8" destOrd="0" presId="urn:microsoft.com/office/officeart/2005/8/layout/chevron1"/>
    <dgm:cxn modelId="{ADA646E0-985D-452A-9A63-4864DC16B775}" type="presParOf" srcId="{5296A7C1-0A6A-4FDD-8612-DBEB8357048E}" destId="{23A7FC5F-01CC-417B-83D4-40186D86367B}" srcOrd="9" destOrd="0" presId="urn:microsoft.com/office/officeart/2005/8/layout/chevron1"/>
    <dgm:cxn modelId="{B9CEC46A-0BFB-4F1F-863D-51F9F979A259}" type="presParOf" srcId="{5296A7C1-0A6A-4FDD-8612-DBEB8357048E}" destId="{BC0E5F3A-2B8F-4DFC-A435-F6597DFB6D8F}" srcOrd="10"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B00AB-4927-4AAD-8471-FFEFF6653EB2}">
      <dsp:nvSpPr>
        <dsp:cNvPr id="0" name=""/>
        <dsp:cNvSpPr/>
      </dsp:nvSpPr>
      <dsp:spPr>
        <a:xfrm>
          <a:off x="3303" y="282018"/>
          <a:ext cx="1228874" cy="491549"/>
        </a:xfrm>
        <a:prstGeom prst="chevron">
          <a:avLst/>
        </a:prstGeom>
        <a:solidFill>
          <a:schemeClr val="tx1"/>
        </a:solidFill>
        <a:ln w="12700" cap="flat" cmpd="sng" algn="ctr">
          <a:solidFill>
            <a:srgbClr val="D5ED1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r>
            <a:rPr lang="en-US" sz="800" kern="1200" dirty="0" smtClean="0">
              <a:latin typeface="Eras Bold ITC" panose="020B0907030504020204" pitchFamily="34" charset="0"/>
            </a:rPr>
            <a:t>HeadLight Support</a:t>
          </a:r>
          <a:endParaRPr lang="en-US" sz="800" kern="1200" dirty="0">
            <a:latin typeface="Eras Bold ITC" panose="020B0907030504020204" pitchFamily="34" charset="0"/>
          </a:endParaRPr>
        </a:p>
      </dsp:txBody>
      <dsp:txXfrm>
        <a:off x="249078" y="282018"/>
        <a:ext cx="737325" cy="491549"/>
      </dsp:txXfrm>
    </dsp:sp>
    <dsp:sp modelId="{86E2EF92-E84F-49B7-B4C4-631A04F2F5B5}">
      <dsp:nvSpPr>
        <dsp:cNvPr id="0" name=""/>
        <dsp:cNvSpPr/>
      </dsp:nvSpPr>
      <dsp:spPr>
        <a:xfrm>
          <a:off x="1109290" y="282018"/>
          <a:ext cx="1228874" cy="491549"/>
        </a:xfrm>
        <a:prstGeom prst="chevron">
          <a:avLst/>
        </a:prstGeom>
        <a:solidFill>
          <a:schemeClr val="tx1"/>
        </a:solidFill>
        <a:ln w="12700" cap="flat" cmpd="sng" algn="ctr">
          <a:solidFill>
            <a:srgbClr val="D5ED1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r>
            <a:rPr lang="en-US" sz="800" kern="1200" dirty="0" smtClean="0">
              <a:latin typeface="Eras Bold ITC" panose="020B0907030504020204" pitchFamily="34" charset="0"/>
            </a:rPr>
            <a:t>e-Con</a:t>
          </a:r>
        </a:p>
        <a:p>
          <a:pPr lvl="0" algn="ctr" defTabSz="355600">
            <a:lnSpc>
              <a:spcPct val="90000"/>
            </a:lnSpc>
            <a:spcBef>
              <a:spcPct val="0"/>
            </a:spcBef>
            <a:spcAft>
              <a:spcPct val="35000"/>
            </a:spcAft>
          </a:pPr>
          <a:r>
            <a:rPr lang="en-US" sz="800" kern="1200" dirty="0" smtClean="0">
              <a:latin typeface="Eras Bold ITC" panose="020B0907030504020204" pitchFamily="34" charset="0"/>
            </a:rPr>
            <a:t>Support</a:t>
          </a:r>
          <a:endParaRPr lang="en-US" sz="800" kern="1200" dirty="0">
            <a:latin typeface="Eras Bold ITC" panose="020B0907030504020204" pitchFamily="34" charset="0"/>
          </a:endParaRPr>
        </a:p>
      </dsp:txBody>
      <dsp:txXfrm>
        <a:off x="1355065" y="282018"/>
        <a:ext cx="737325" cy="491549"/>
      </dsp:txXfrm>
    </dsp:sp>
    <dsp:sp modelId="{180071D6-404E-4BFE-8E05-D22FE6D9BD66}">
      <dsp:nvSpPr>
        <dsp:cNvPr id="0" name=""/>
        <dsp:cNvSpPr/>
      </dsp:nvSpPr>
      <dsp:spPr>
        <a:xfrm>
          <a:off x="2215277" y="282018"/>
          <a:ext cx="1228874" cy="491549"/>
        </a:xfrm>
        <a:prstGeom prst="chevron">
          <a:avLst/>
        </a:prstGeom>
        <a:solidFill>
          <a:schemeClr val="tx1"/>
        </a:solidFill>
        <a:ln w="12700" cap="flat" cmpd="sng" algn="ctr">
          <a:solidFill>
            <a:srgbClr val="D5ED1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r>
            <a:rPr lang="en-US" sz="800" kern="1200" dirty="0" smtClean="0">
              <a:latin typeface="Eras Bold ITC" panose="020B0907030504020204" pitchFamily="34" charset="0"/>
            </a:rPr>
            <a:t>HeadLight Academy</a:t>
          </a:r>
          <a:endParaRPr lang="en-US" sz="800" kern="1200" dirty="0">
            <a:latin typeface="Eras Bold ITC" panose="020B0907030504020204" pitchFamily="34" charset="0"/>
          </a:endParaRPr>
        </a:p>
      </dsp:txBody>
      <dsp:txXfrm>
        <a:off x="2461052" y="282018"/>
        <a:ext cx="737325" cy="491549"/>
      </dsp:txXfrm>
    </dsp:sp>
    <dsp:sp modelId="{300801B6-79E5-4DA6-A9D5-CD3D02820314}">
      <dsp:nvSpPr>
        <dsp:cNvPr id="0" name=""/>
        <dsp:cNvSpPr/>
      </dsp:nvSpPr>
      <dsp:spPr>
        <a:xfrm>
          <a:off x="3321265" y="282018"/>
          <a:ext cx="1228874" cy="491549"/>
        </a:xfrm>
        <a:prstGeom prst="chevron">
          <a:avLst/>
        </a:prstGeom>
        <a:solidFill>
          <a:schemeClr val="tx1"/>
        </a:solidFill>
        <a:ln w="12700" cap="flat" cmpd="sng" algn="ctr">
          <a:solidFill>
            <a:srgbClr val="D5ED1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r>
            <a:rPr lang="en-US" sz="800" kern="1200" dirty="0" smtClean="0">
              <a:latin typeface="Eras Bold ITC" panose="020B0907030504020204" pitchFamily="34" charset="0"/>
            </a:rPr>
            <a:t>HaulHub University</a:t>
          </a:r>
          <a:endParaRPr lang="en-US" sz="800" kern="1200" dirty="0">
            <a:latin typeface="Eras Bold ITC" panose="020B0907030504020204" pitchFamily="34" charset="0"/>
          </a:endParaRPr>
        </a:p>
      </dsp:txBody>
      <dsp:txXfrm>
        <a:off x="3567040" y="282018"/>
        <a:ext cx="737325" cy="491549"/>
      </dsp:txXfrm>
    </dsp:sp>
    <dsp:sp modelId="{218E2696-B20D-4CE7-8603-7DE49E38F280}">
      <dsp:nvSpPr>
        <dsp:cNvPr id="0" name=""/>
        <dsp:cNvSpPr/>
      </dsp:nvSpPr>
      <dsp:spPr>
        <a:xfrm>
          <a:off x="4427252" y="282018"/>
          <a:ext cx="1228874" cy="491549"/>
        </a:xfrm>
        <a:prstGeom prst="chevron">
          <a:avLst/>
        </a:prstGeom>
        <a:solidFill>
          <a:schemeClr val="tx1"/>
        </a:solidFill>
        <a:ln w="12700" cap="flat" cmpd="sng" algn="ctr">
          <a:solidFill>
            <a:srgbClr val="D5ED1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r>
            <a:rPr lang="en-US" sz="800" kern="1200" dirty="0" smtClean="0">
              <a:latin typeface="Eras Bold ITC" panose="020B0907030504020204" pitchFamily="34" charset="0"/>
            </a:rPr>
            <a:t>Feedback Survey</a:t>
          </a:r>
          <a:endParaRPr lang="en-US" sz="800" kern="1200" dirty="0">
            <a:latin typeface="Eras Bold ITC" panose="020B0907030504020204" pitchFamily="34" charset="0"/>
          </a:endParaRPr>
        </a:p>
      </dsp:txBody>
      <dsp:txXfrm>
        <a:off x="4673027" y="282018"/>
        <a:ext cx="737325" cy="491549"/>
      </dsp:txXfrm>
    </dsp:sp>
    <dsp:sp modelId="{BC0E5F3A-2B8F-4DFC-A435-F6597DFB6D8F}">
      <dsp:nvSpPr>
        <dsp:cNvPr id="0" name=""/>
        <dsp:cNvSpPr/>
      </dsp:nvSpPr>
      <dsp:spPr>
        <a:xfrm>
          <a:off x="5533239" y="282018"/>
          <a:ext cx="1228874" cy="491549"/>
        </a:xfrm>
        <a:prstGeom prst="chevron">
          <a:avLst/>
        </a:prstGeom>
        <a:solidFill>
          <a:schemeClr val="tx1"/>
        </a:solidFill>
        <a:ln w="12700" cap="flat" cmpd="sng" algn="ctr">
          <a:solidFill>
            <a:srgbClr val="D5ED1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r>
            <a:rPr lang="en-US" sz="800" kern="1200" dirty="0" smtClean="0">
              <a:latin typeface="Eras Bold ITC" panose="020B0907030504020204" pitchFamily="34" charset="0"/>
            </a:rPr>
            <a:t>Construction YouTube</a:t>
          </a:r>
          <a:endParaRPr lang="en-US" sz="800" kern="1200" dirty="0">
            <a:latin typeface="Eras Bold ITC" panose="020B0907030504020204" pitchFamily="34" charset="0"/>
          </a:endParaRPr>
        </a:p>
      </dsp:txBody>
      <dsp:txXfrm>
        <a:off x="5779014" y="282018"/>
        <a:ext cx="737325" cy="49154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995312"/>
            <a:ext cx="5829300" cy="4244622"/>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857250" y="6403627"/>
            <a:ext cx="5143500" cy="2943577"/>
          </a:xfrm>
        </p:spPr>
        <p:txBody>
          <a:bodyPr/>
          <a:lstStyle>
            <a:lvl1pPr marL="0" indent="0" algn="ctr">
              <a:buNone/>
              <a:defRPr sz="1800"/>
            </a:lvl1pPr>
            <a:lvl2pPr marL="342897" indent="0" algn="ctr">
              <a:buNone/>
              <a:defRPr sz="1500"/>
            </a:lvl2pPr>
            <a:lvl3pPr marL="685792" indent="0" algn="ctr">
              <a:buNone/>
              <a:defRPr sz="1350"/>
            </a:lvl3pPr>
            <a:lvl4pPr marL="1028690" indent="0" algn="ctr">
              <a:buNone/>
              <a:defRPr sz="1200"/>
            </a:lvl4pPr>
            <a:lvl5pPr marL="1371585" indent="0" algn="ctr">
              <a:buNone/>
              <a:defRPr sz="1200"/>
            </a:lvl5pPr>
            <a:lvl6pPr marL="1714483" indent="0" algn="ctr">
              <a:buNone/>
              <a:defRPr sz="1200"/>
            </a:lvl6pPr>
            <a:lvl7pPr marL="2057378" indent="0" algn="ctr">
              <a:buNone/>
              <a:defRPr sz="1200"/>
            </a:lvl7pPr>
            <a:lvl8pPr marL="2400276" indent="0" algn="ctr">
              <a:buNone/>
              <a:defRPr sz="1200"/>
            </a:lvl8pPr>
            <a:lvl9pPr marL="2743171"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7990BE5-0B11-435D-81C8-2BEA4D8492F4}"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06BCB-A3ED-494D-927E-E6130A755978}" type="slidenum">
              <a:rPr lang="en-US" smtClean="0"/>
              <a:t>‹#›</a:t>
            </a:fld>
            <a:endParaRPr lang="en-US"/>
          </a:p>
        </p:txBody>
      </p:sp>
    </p:spTree>
    <p:extLst>
      <p:ext uri="{BB962C8B-B14F-4D97-AF65-F5344CB8AC3E}">
        <p14:creationId xmlns:p14="http://schemas.microsoft.com/office/powerpoint/2010/main" val="812871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7990BE5-0B11-435D-81C8-2BEA4D8492F4}"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06BCB-A3ED-494D-927E-E6130A755978}" type="slidenum">
              <a:rPr lang="en-US" smtClean="0"/>
              <a:t>‹#›</a:t>
            </a:fld>
            <a:endParaRPr lang="en-US"/>
          </a:p>
        </p:txBody>
      </p:sp>
    </p:spTree>
    <p:extLst>
      <p:ext uri="{BB962C8B-B14F-4D97-AF65-F5344CB8AC3E}">
        <p14:creationId xmlns:p14="http://schemas.microsoft.com/office/powerpoint/2010/main" val="1561203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8" y="649111"/>
            <a:ext cx="1478756" cy="10332156"/>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71489" y="649111"/>
            <a:ext cx="4350544" cy="1033215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7990BE5-0B11-435D-81C8-2BEA4D8492F4}"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06BCB-A3ED-494D-927E-E6130A755978}" type="slidenum">
              <a:rPr lang="en-US" smtClean="0"/>
              <a:t>‹#›</a:t>
            </a:fld>
            <a:endParaRPr lang="en-US"/>
          </a:p>
        </p:txBody>
      </p:sp>
    </p:spTree>
    <p:extLst>
      <p:ext uri="{BB962C8B-B14F-4D97-AF65-F5344CB8AC3E}">
        <p14:creationId xmlns:p14="http://schemas.microsoft.com/office/powerpoint/2010/main" val="3948121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7990BE5-0B11-435D-81C8-2BEA4D8492F4}"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06BCB-A3ED-494D-927E-E6130A755978}" type="slidenum">
              <a:rPr lang="en-US" smtClean="0"/>
              <a:t>‹#›</a:t>
            </a:fld>
            <a:endParaRPr lang="en-US"/>
          </a:p>
        </p:txBody>
      </p:sp>
    </p:spTree>
    <p:extLst>
      <p:ext uri="{BB962C8B-B14F-4D97-AF65-F5344CB8AC3E}">
        <p14:creationId xmlns:p14="http://schemas.microsoft.com/office/powerpoint/2010/main" val="3718153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22" y="3039539"/>
            <a:ext cx="5915025" cy="5071532"/>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467922" y="8159052"/>
            <a:ext cx="5915025" cy="2666999"/>
          </a:xfrm>
        </p:spPr>
        <p:txBody>
          <a:bodyPr/>
          <a:lstStyle>
            <a:lvl1pPr marL="0" indent="0">
              <a:buNone/>
              <a:defRPr sz="1800">
                <a:solidFill>
                  <a:schemeClr val="tx1"/>
                </a:solidFill>
              </a:defRPr>
            </a:lvl1pPr>
            <a:lvl2pPr marL="342897" indent="0">
              <a:buNone/>
              <a:defRPr sz="1500">
                <a:solidFill>
                  <a:schemeClr val="tx1">
                    <a:tint val="75000"/>
                  </a:schemeClr>
                </a:solidFill>
              </a:defRPr>
            </a:lvl2pPr>
            <a:lvl3pPr marL="685792" indent="0">
              <a:buNone/>
              <a:defRPr sz="1350">
                <a:solidFill>
                  <a:schemeClr val="tx1">
                    <a:tint val="75000"/>
                  </a:schemeClr>
                </a:solidFill>
              </a:defRPr>
            </a:lvl3pPr>
            <a:lvl4pPr marL="1028690" indent="0">
              <a:buNone/>
              <a:defRPr sz="1200">
                <a:solidFill>
                  <a:schemeClr val="tx1">
                    <a:tint val="75000"/>
                  </a:schemeClr>
                </a:solidFill>
              </a:defRPr>
            </a:lvl4pPr>
            <a:lvl5pPr marL="1371585" indent="0">
              <a:buNone/>
              <a:defRPr sz="1200">
                <a:solidFill>
                  <a:schemeClr val="tx1">
                    <a:tint val="75000"/>
                  </a:schemeClr>
                </a:solidFill>
              </a:defRPr>
            </a:lvl5pPr>
            <a:lvl6pPr marL="1714483" indent="0">
              <a:buNone/>
              <a:defRPr sz="1200">
                <a:solidFill>
                  <a:schemeClr val="tx1">
                    <a:tint val="75000"/>
                  </a:schemeClr>
                </a:solidFill>
              </a:defRPr>
            </a:lvl6pPr>
            <a:lvl7pPr marL="2057378" indent="0">
              <a:buNone/>
              <a:defRPr sz="1200">
                <a:solidFill>
                  <a:schemeClr val="tx1">
                    <a:tint val="75000"/>
                  </a:schemeClr>
                </a:solidFill>
              </a:defRPr>
            </a:lvl7pPr>
            <a:lvl8pPr marL="2400276" indent="0">
              <a:buNone/>
              <a:defRPr sz="1200">
                <a:solidFill>
                  <a:schemeClr val="tx1">
                    <a:tint val="75000"/>
                  </a:schemeClr>
                </a:solidFill>
              </a:defRPr>
            </a:lvl8pPr>
            <a:lvl9pPr marL="2743171"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7990BE5-0B11-435D-81C8-2BEA4D8492F4}"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06BCB-A3ED-494D-927E-E6130A755978}" type="slidenum">
              <a:rPr lang="en-US" smtClean="0"/>
              <a:t>‹#›</a:t>
            </a:fld>
            <a:endParaRPr lang="en-US"/>
          </a:p>
        </p:txBody>
      </p:sp>
    </p:spTree>
    <p:extLst>
      <p:ext uri="{BB962C8B-B14F-4D97-AF65-F5344CB8AC3E}">
        <p14:creationId xmlns:p14="http://schemas.microsoft.com/office/powerpoint/2010/main" val="1615343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71488" y="3245556"/>
            <a:ext cx="2914650" cy="773571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71863" y="3245556"/>
            <a:ext cx="2914650" cy="773571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7990BE5-0B11-435D-81C8-2BEA4D8492F4}" type="datetimeFigureOut">
              <a:rPr lang="en-US" smtClean="0"/>
              <a:t>7/7/2025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106BCB-A3ED-494D-927E-E6130A755978}" type="slidenum">
              <a:rPr lang="en-US" smtClean="0"/>
              <a:t>‹#›</a:t>
            </a:fld>
            <a:endParaRPr lang="en-US"/>
          </a:p>
        </p:txBody>
      </p:sp>
    </p:spTree>
    <p:extLst>
      <p:ext uri="{BB962C8B-B14F-4D97-AF65-F5344CB8AC3E}">
        <p14:creationId xmlns:p14="http://schemas.microsoft.com/office/powerpoint/2010/main" val="434489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6" y="649116"/>
            <a:ext cx="5915025" cy="235655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472381" y="2988735"/>
            <a:ext cx="2901255" cy="1464732"/>
          </a:xfrm>
        </p:spPr>
        <p:txBody>
          <a:bodyPr anchor="b"/>
          <a:lstStyle>
            <a:lvl1pPr marL="0" indent="0">
              <a:buNone/>
              <a:defRPr sz="1800" b="1"/>
            </a:lvl1pPr>
            <a:lvl2pPr marL="342897" indent="0">
              <a:buNone/>
              <a:defRPr sz="1500" b="1"/>
            </a:lvl2pPr>
            <a:lvl3pPr marL="685792" indent="0">
              <a:buNone/>
              <a:defRPr sz="1350" b="1"/>
            </a:lvl3pPr>
            <a:lvl4pPr marL="1028690" indent="0">
              <a:buNone/>
              <a:defRPr sz="1200" b="1"/>
            </a:lvl4pPr>
            <a:lvl5pPr marL="1371585" indent="0">
              <a:buNone/>
              <a:defRPr sz="1200" b="1"/>
            </a:lvl5pPr>
            <a:lvl6pPr marL="1714483" indent="0">
              <a:buNone/>
              <a:defRPr sz="1200" b="1"/>
            </a:lvl6pPr>
            <a:lvl7pPr marL="2057378" indent="0">
              <a:buNone/>
              <a:defRPr sz="1200" b="1"/>
            </a:lvl7pPr>
            <a:lvl8pPr marL="2400276" indent="0">
              <a:buNone/>
              <a:defRPr sz="1200" b="1"/>
            </a:lvl8pPr>
            <a:lvl9pPr marL="2743171" indent="0">
              <a:buNone/>
              <a:defRPr sz="1200" b="1"/>
            </a:lvl9pPr>
          </a:lstStyle>
          <a:p>
            <a:pPr lvl="0"/>
            <a:r>
              <a:rPr lang="en-US" smtClean="0"/>
              <a:t>Edit Master text styles</a:t>
            </a:r>
          </a:p>
        </p:txBody>
      </p:sp>
      <p:sp>
        <p:nvSpPr>
          <p:cNvPr id="4" name="Content Placeholder 3"/>
          <p:cNvSpPr>
            <a:spLocks noGrp="1"/>
          </p:cNvSpPr>
          <p:nvPr>
            <p:ph sz="half" idx="2"/>
          </p:nvPr>
        </p:nvSpPr>
        <p:spPr>
          <a:xfrm>
            <a:off x="472381" y="4453469"/>
            <a:ext cx="2901255" cy="65503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471869" y="2988735"/>
            <a:ext cx="2915543" cy="1464732"/>
          </a:xfrm>
        </p:spPr>
        <p:txBody>
          <a:bodyPr anchor="b"/>
          <a:lstStyle>
            <a:lvl1pPr marL="0" indent="0">
              <a:buNone/>
              <a:defRPr sz="1800" b="1"/>
            </a:lvl1pPr>
            <a:lvl2pPr marL="342897" indent="0">
              <a:buNone/>
              <a:defRPr sz="1500" b="1"/>
            </a:lvl2pPr>
            <a:lvl3pPr marL="685792" indent="0">
              <a:buNone/>
              <a:defRPr sz="1350" b="1"/>
            </a:lvl3pPr>
            <a:lvl4pPr marL="1028690" indent="0">
              <a:buNone/>
              <a:defRPr sz="1200" b="1"/>
            </a:lvl4pPr>
            <a:lvl5pPr marL="1371585" indent="0">
              <a:buNone/>
              <a:defRPr sz="1200" b="1"/>
            </a:lvl5pPr>
            <a:lvl6pPr marL="1714483" indent="0">
              <a:buNone/>
              <a:defRPr sz="1200" b="1"/>
            </a:lvl6pPr>
            <a:lvl7pPr marL="2057378" indent="0">
              <a:buNone/>
              <a:defRPr sz="1200" b="1"/>
            </a:lvl7pPr>
            <a:lvl8pPr marL="2400276" indent="0">
              <a:buNone/>
              <a:defRPr sz="1200" b="1"/>
            </a:lvl8pPr>
            <a:lvl9pPr marL="2743171"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471869" y="4453469"/>
            <a:ext cx="2915543" cy="65503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7990BE5-0B11-435D-81C8-2BEA4D8492F4}" type="datetimeFigureOut">
              <a:rPr lang="en-US" smtClean="0"/>
              <a:t>7/7/2025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106BCB-A3ED-494D-927E-E6130A755978}" type="slidenum">
              <a:rPr lang="en-US" smtClean="0"/>
              <a:t>‹#›</a:t>
            </a:fld>
            <a:endParaRPr lang="en-US"/>
          </a:p>
        </p:txBody>
      </p:sp>
    </p:spTree>
    <p:extLst>
      <p:ext uri="{BB962C8B-B14F-4D97-AF65-F5344CB8AC3E}">
        <p14:creationId xmlns:p14="http://schemas.microsoft.com/office/powerpoint/2010/main" val="57763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7990BE5-0B11-435D-81C8-2BEA4D8492F4}" type="datetimeFigureOut">
              <a:rPr lang="en-US" smtClean="0"/>
              <a:t>7/7/2025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106BCB-A3ED-494D-927E-E6130A755978}" type="slidenum">
              <a:rPr lang="en-US" smtClean="0"/>
              <a:t>‹#›</a:t>
            </a:fld>
            <a:endParaRPr lang="en-US"/>
          </a:p>
        </p:txBody>
      </p:sp>
    </p:spTree>
    <p:extLst>
      <p:ext uri="{BB962C8B-B14F-4D97-AF65-F5344CB8AC3E}">
        <p14:creationId xmlns:p14="http://schemas.microsoft.com/office/powerpoint/2010/main" val="2718274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990BE5-0B11-435D-81C8-2BEA4D8492F4}" type="datetimeFigureOut">
              <a:rPr lang="en-US" smtClean="0"/>
              <a:t>7/7/2025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106BCB-A3ED-494D-927E-E6130A755978}" type="slidenum">
              <a:rPr lang="en-US" smtClean="0"/>
              <a:t>‹#›</a:t>
            </a:fld>
            <a:endParaRPr lang="en-US"/>
          </a:p>
        </p:txBody>
      </p:sp>
    </p:spTree>
    <p:extLst>
      <p:ext uri="{BB962C8B-B14F-4D97-AF65-F5344CB8AC3E}">
        <p14:creationId xmlns:p14="http://schemas.microsoft.com/office/powerpoint/2010/main" val="1269234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2915549" y="1755425"/>
            <a:ext cx="3471863" cy="866422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897" indent="0">
              <a:buNone/>
              <a:defRPr sz="1050"/>
            </a:lvl2pPr>
            <a:lvl3pPr marL="685792" indent="0">
              <a:buNone/>
              <a:defRPr sz="900"/>
            </a:lvl3pPr>
            <a:lvl4pPr marL="1028690" indent="0">
              <a:buNone/>
              <a:defRPr sz="750"/>
            </a:lvl4pPr>
            <a:lvl5pPr marL="1371585" indent="0">
              <a:buNone/>
              <a:defRPr sz="750"/>
            </a:lvl5pPr>
            <a:lvl6pPr marL="1714483" indent="0">
              <a:buNone/>
              <a:defRPr sz="750"/>
            </a:lvl6pPr>
            <a:lvl7pPr marL="2057378" indent="0">
              <a:buNone/>
              <a:defRPr sz="750"/>
            </a:lvl7pPr>
            <a:lvl8pPr marL="2400276" indent="0">
              <a:buNone/>
              <a:defRPr sz="750"/>
            </a:lvl8pPr>
            <a:lvl9pPr marL="2743171"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7990BE5-0B11-435D-81C8-2BEA4D8492F4}" type="datetimeFigureOut">
              <a:rPr lang="en-US" smtClean="0"/>
              <a:t>7/7/2025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106BCB-A3ED-494D-927E-E6130A755978}" type="slidenum">
              <a:rPr lang="en-US" smtClean="0"/>
              <a:t>‹#›</a:t>
            </a:fld>
            <a:endParaRPr lang="en-US"/>
          </a:p>
        </p:txBody>
      </p:sp>
    </p:spTree>
    <p:extLst>
      <p:ext uri="{BB962C8B-B14F-4D97-AF65-F5344CB8AC3E}">
        <p14:creationId xmlns:p14="http://schemas.microsoft.com/office/powerpoint/2010/main" val="607289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915549" y="1755425"/>
            <a:ext cx="3471863" cy="8664222"/>
          </a:xfrm>
        </p:spPr>
        <p:txBody>
          <a:bodyPr anchor="t"/>
          <a:lstStyle>
            <a:lvl1pPr marL="0" indent="0">
              <a:buNone/>
              <a:defRPr sz="2400"/>
            </a:lvl1pPr>
            <a:lvl2pPr marL="342897" indent="0">
              <a:buNone/>
              <a:defRPr sz="2100"/>
            </a:lvl2pPr>
            <a:lvl3pPr marL="685792" indent="0">
              <a:buNone/>
              <a:defRPr sz="1800"/>
            </a:lvl3pPr>
            <a:lvl4pPr marL="1028690" indent="0">
              <a:buNone/>
              <a:defRPr sz="1500"/>
            </a:lvl4pPr>
            <a:lvl5pPr marL="1371585" indent="0">
              <a:buNone/>
              <a:defRPr sz="1500"/>
            </a:lvl5pPr>
            <a:lvl6pPr marL="1714483" indent="0">
              <a:buNone/>
              <a:defRPr sz="1500"/>
            </a:lvl6pPr>
            <a:lvl7pPr marL="2057378" indent="0">
              <a:buNone/>
              <a:defRPr sz="1500"/>
            </a:lvl7pPr>
            <a:lvl8pPr marL="2400276" indent="0">
              <a:buNone/>
              <a:defRPr sz="1500"/>
            </a:lvl8pPr>
            <a:lvl9pPr marL="2743171"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897" indent="0">
              <a:buNone/>
              <a:defRPr sz="1050"/>
            </a:lvl2pPr>
            <a:lvl3pPr marL="685792" indent="0">
              <a:buNone/>
              <a:defRPr sz="900"/>
            </a:lvl3pPr>
            <a:lvl4pPr marL="1028690" indent="0">
              <a:buNone/>
              <a:defRPr sz="750"/>
            </a:lvl4pPr>
            <a:lvl5pPr marL="1371585" indent="0">
              <a:buNone/>
              <a:defRPr sz="750"/>
            </a:lvl5pPr>
            <a:lvl6pPr marL="1714483" indent="0">
              <a:buNone/>
              <a:defRPr sz="750"/>
            </a:lvl6pPr>
            <a:lvl7pPr marL="2057378" indent="0">
              <a:buNone/>
              <a:defRPr sz="750"/>
            </a:lvl7pPr>
            <a:lvl8pPr marL="2400276" indent="0">
              <a:buNone/>
              <a:defRPr sz="750"/>
            </a:lvl8pPr>
            <a:lvl9pPr marL="2743171"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7990BE5-0B11-435D-81C8-2BEA4D8492F4}" type="datetimeFigureOut">
              <a:rPr lang="en-US" smtClean="0"/>
              <a:t>7/7/2025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106BCB-A3ED-494D-927E-E6130A755978}" type="slidenum">
              <a:rPr lang="en-US" smtClean="0"/>
              <a:t>‹#›</a:t>
            </a:fld>
            <a:endParaRPr lang="en-US"/>
          </a:p>
        </p:txBody>
      </p:sp>
    </p:spTree>
    <p:extLst>
      <p:ext uri="{BB962C8B-B14F-4D97-AF65-F5344CB8AC3E}">
        <p14:creationId xmlns:p14="http://schemas.microsoft.com/office/powerpoint/2010/main" val="2659907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4" y="649116"/>
            <a:ext cx="5915025" cy="235655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71494" y="3245556"/>
            <a:ext cx="5915025" cy="773571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71489" y="11300184"/>
            <a:ext cx="1543050" cy="649111"/>
          </a:xfrm>
          <a:prstGeom prst="rect">
            <a:avLst/>
          </a:prstGeom>
        </p:spPr>
        <p:txBody>
          <a:bodyPr vert="horz" lIns="91440" tIns="45720" rIns="91440" bIns="45720" rtlCol="0" anchor="ctr"/>
          <a:lstStyle>
            <a:lvl1pPr algn="l">
              <a:defRPr sz="900">
                <a:solidFill>
                  <a:schemeClr val="tx1">
                    <a:tint val="75000"/>
                  </a:schemeClr>
                </a:solidFill>
              </a:defRPr>
            </a:lvl1pPr>
          </a:lstStyle>
          <a:p>
            <a:fld id="{E7990BE5-0B11-435D-81C8-2BEA4D8492F4}" type="datetimeFigureOut">
              <a:rPr lang="en-US" smtClean="0"/>
              <a:t>7/7/2025</a:t>
            </a:fld>
            <a:endParaRPr lang="en-US"/>
          </a:p>
        </p:txBody>
      </p:sp>
      <p:sp>
        <p:nvSpPr>
          <p:cNvPr id="5" name="Footer Placeholder 4"/>
          <p:cNvSpPr>
            <a:spLocks noGrp="1"/>
          </p:cNvSpPr>
          <p:nvPr>
            <p:ph type="ftr" sz="quarter" idx="3"/>
          </p:nvPr>
        </p:nvSpPr>
        <p:spPr>
          <a:xfrm>
            <a:off x="2271719" y="11300184"/>
            <a:ext cx="2314575" cy="64911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4" y="11300184"/>
            <a:ext cx="1543050" cy="649111"/>
          </a:xfrm>
          <a:prstGeom prst="rect">
            <a:avLst/>
          </a:prstGeom>
        </p:spPr>
        <p:txBody>
          <a:bodyPr vert="horz" lIns="91440" tIns="45720" rIns="91440" bIns="45720" rtlCol="0" anchor="ctr"/>
          <a:lstStyle>
            <a:lvl1pPr algn="r">
              <a:defRPr sz="900">
                <a:solidFill>
                  <a:schemeClr val="tx1">
                    <a:tint val="75000"/>
                  </a:schemeClr>
                </a:solidFill>
              </a:defRPr>
            </a:lvl1pPr>
          </a:lstStyle>
          <a:p>
            <a:fld id="{EA106BCB-A3ED-494D-927E-E6130A755978}" type="slidenum">
              <a:rPr lang="en-US" smtClean="0"/>
              <a:t>‹#›</a:t>
            </a:fld>
            <a:endParaRPr lang="en-US"/>
          </a:p>
        </p:txBody>
      </p:sp>
    </p:spTree>
    <p:extLst>
      <p:ext uri="{BB962C8B-B14F-4D97-AF65-F5344CB8AC3E}">
        <p14:creationId xmlns:p14="http://schemas.microsoft.com/office/powerpoint/2010/main" val="24394786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7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8" indent="-171448" algn="l" defTabSz="6857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5" indent="-171448" algn="l" defTabSz="6857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1" indent="-171448" algn="l" defTabSz="6857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38" indent="-171448"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33" indent="-171448"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30" indent="-171448"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27" indent="-171448"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23" indent="-171448"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19" indent="-171448"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2" rtl="0" eaLnBrk="1" latinLnBrk="0" hangingPunct="1">
        <a:defRPr sz="1350" kern="1200">
          <a:solidFill>
            <a:schemeClr val="tx1"/>
          </a:solidFill>
          <a:latin typeface="+mn-lt"/>
          <a:ea typeface="+mn-ea"/>
          <a:cs typeface="+mn-cs"/>
        </a:defRPr>
      </a:lvl1pPr>
      <a:lvl2pPr marL="342897" algn="l" defTabSz="685792" rtl="0" eaLnBrk="1" latinLnBrk="0" hangingPunct="1">
        <a:defRPr sz="1350" kern="1200">
          <a:solidFill>
            <a:schemeClr val="tx1"/>
          </a:solidFill>
          <a:latin typeface="+mn-lt"/>
          <a:ea typeface="+mn-ea"/>
          <a:cs typeface="+mn-cs"/>
        </a:defRPr>
      </a:lvl2pPr>
      <a:lvl3pPr marL="685792" algn="l" defTabSz="685792" rtl="0" eaLnBrk="1" latinLnBrk="0" hangingPunct="1">
        <a:defRPr sz="1350" kern="1200">
          <a:solidFill>
            <a:schemeClr val="tx1"/>
          </a:solidFill>
          <a:latin typeface="+mn-lt"/>
          <a:ea typeface="+mn-ea"/>
          <a:cs typeface="+mn-cs"/>
        </a:defRPr>
      </a:lvl3pPr>
      <a:lvl4pPr marL="1028690" algn="l" defTabSz="685792" rtl="0" eaLnBrk="1" latinLnBrk="0" hangingPunct="1">
        <a:defRPr sz="1350" kern="1200">
          <a:solidFill>
            <a:schemeClr val="tx1"/>
          </a:solidFill>
          <a:latin typeface="+mn-lt"/>
          <a:ea typeface="+mn-ea"/>
          <a:cs typeface="+mn-cs"/>
        </a:defRPr>
      </a:lvl4pPr>
      <a:lvl5pPr marL="1371585" algn="l" defTabSz="685792" rtl="0" eaLnBrk="1" latinLnBrk="0" hangingPunct="1">
        <a:defRPr sz="1350" kern="1200">
          <a:solidFill>
            <a:schemeClr val="tx1"/>
          </a:solidFill>
          <a:latin typeface="+mn-lt"/>
          <a:ea typeface="+mn-ea"/>
          <a:cs typeface="+mn-cs"/>
        </a:defRPr>
      </a:lvl5pPr>
      <a:lvl6pPr marL="1714483" algn="l" defTabSz="685792" rtl="0" eaLnBrk="1" latinLnBrk="0" hangingPunct="1">
        <a:defRPr sz="1350" kern="1200">
          <a:solidFill>
            <a:schemeClr val="tx1"/>
          </a:solidFill>
          <a:latin typeface="+mn-lt"/>
          <a:ea typeface="+mn-ea"/>
          <a:cs typeface="+mn-cs"/>
        </a:defRPr>
      </a:lvl6pPr>
      <a:lvl7pPr marL="2057378" algn="l" defTabSz="685792" rtl="0" eaLnBrk="1" latinLnBrk="0" hangingPunct="1">
        <a:defRPr sz="1350" kern="1200">
          <a:solidFill>
            <a:schemeClr val="tx1"/>
          </a:solidFill>
          <a:latin typeface="+mn-lt"/>
          <a:ea typeface="+mn-ea"/>
          <a:cs typeface="+mn-cs"/>
        </a:defRPr>
      </a:lvl7pPr>
      <a:lvl8pPr marL="2400276" algn="l" defTabSz="685792" rtl="0" eaLnBrk="1" latinLnBrk="0" hangingPunct="1">
        <a:defRPr sz="1350" kern="1200">
          <a:solidFill>
            <a:schemeClr val="tx1"/>
          </a:solidFill>
          <a:latin typeface="+mn-lt"/>
          <a:ea typeface="+mn-ea"/>
          <a:cs typeface="+mn-cs"/>
        </a:defRPr>
      </a:lvl8pPr>
      <a:lvl9pPr marL="2743171" algn="l" defTabSz="68579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urldefense.com/v3/__https:/www.google.com/url?q=https*3A*2F*2Fheadlight.zoom.us*2Fj*2F81960259611*3Fpwd*3DkIZOE5b5KNa8G1LifFEK31FWcFMtGn.1&amp;sa=D&amp;ust=1751391780000000&amp;usg=AOvVaw0390OW-E7vRjRX0Ak275Eh__;JSUlJSUlJQ!!CCC_mTA!9xz85gsIPmfKKtzhbJVEc2rsoSdSB6CctF2IAc5wOi0rvAWVkODtMn82T_KWTeYCBprsGX2vbx3bnoxms49QYVdmrPwzjxe1$" TargetMode="External"/><Relationship Id="rId13" Type="http://schemas.openxmlformats.org/officeDocument/2006/relationships/diagramQuickStyle" Target="../diagrams/quickStyle1.xml"/><Relationship Id="rId3" Type="http://schemas.microsoft.com/office/2007/relationships/hdphoto" Target="../media/hdphoto1.wdp"/><Relationship Id="rId7" Type="http://schemas.microsoft.com/office/2007/relationships/hdphoto" Target="../media/hdphoto2.wdp"/><Relationship Id="rId12" Type="http://schemas.openxmlformats.org/officeDocument/2006/relationships/diagramLayout" Target="../diagrams/layout1.xml"/><Relationship Id="rId17"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diagramData" Target="../diagrams/data1.xml"/><Relationship Id="rId5" Type="http://schemas.openxmlformats.org/officeDocument/2006/relationships/image" Target="../media/image3.png"/><Relationship Id="rId15" Type="http://schemas.microsoft.com/office/2007/relationships/diagramDrawing" Target="../diagrams/drawing1.xml"/><Relationship Id="rId10" Type="http://schemas.openxmlformats.org/officeDocument/2006/relationships/hyperlink" Target="https://urldefense.com/v3/__https:/www.google.com/url?q=https*3A*2F*2Fheadlight.zoom.us*2Fj*2F88413790773*3Fpwd*3DPmEhzR8mlfKkyJr0auNitwSXWtJ8hD.1&amp;sa=D&amp;ust=1751292840000000&amp;usg=AOvVaw00cNNz6gtejmaKAU_1AsTm__;JSUlJSUlJQ!!CCC_mTA!7-rsVRNwCh6_Wu7b82Hzlzcq-kYTohHvyVNi4qjcejMSwWvdlVEknRIr_4_V1PHm9sQcl3c4LxBodTd7Jo-NkWWYjV_6xZP5$" TargetMode="External"/><Relationship Id="rId4" Type="http://schemas.openxmlformats.org/officeDocument/2006/relationships/image" Target="../media/image2.png"/><Relationship Id="rId9" Type="http://schemas.openxmlformats.org/officeDocument/2006/relationships/hyperlink" Target="https://zoom.us/j/92971120870?pwd=fflRnfXsrMgzywqy6svL3eGsv69jUz.1" TargetMode="External"/><Relationship Id="rId14" Type="http://schemas.openxmlformats.org/officeDocument/2006/relationships/diagramColors" Target="../diagrams/colors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3.wdp"/><Relationship Id="rId18" Type="http://schemas.openxmlformats.org/officeDocument/2006/relationships/image" Target="../media/image17.png"/><Relationship Id="rId3" Type="http://schemas.openxmlformats.org/officeDocument/2006/relationships/hyperlink" Target="https://youtu.be/sjlz832Lmqk?si=JAhIRmluR8uXvii8" TargetMode="External"/><Relationship Id="rId7" Type="http://schemas.openxmlformats.org/officeDocument/2006/relationships/hyperlink" Target="https://youtu.be/4XcBZHmMRIg?si=ayhFrERIEqiHuaZX" TargetMode="External"/><Relationship Id="rId12" Type="http://schemas.openxmlformats.org/officeDocument/2006/relationships/image" Target="../media/image12.png"/><Relationship Id="rId17" Type="http://schemas.openxmlformats.org/officeDocument/2006/relationships/image" Target="../media/image16.png"/><Relationship Id="rId2" Type="http://schemas.openxmlformats.org/officeDocument/2006/relationships/image" Target="../media/image7.pn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hyperlink" Target="https://docs.google.com/forms/d/e/1FAIpQLSfSOuvr4_1S1ihIhuZeczu7C_uXCed3JjEr8DN2GGX8PuqdsA/viewform?usp=sf_link" TargetMode="External"/><Relationship Id="rId5" Type="http://schemas.openxmlformats.org/officeDocument/2006/relationships/hyperlink" Target="https://youtu.be/iW6g--nTxpU?si=D1n7jpTj06YUNwe4" TargetMode="External"/><Relationship Id="rId1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2.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8000">
              <a:schemeClr val="tx1"/>
            </a:gs>
            <a:gs pos="63000">
              <a:schemeClr val="bg2">
                <a:lumMod val="50000"/>
              </a:schemeClr>
            </a:gs>
            <a:gs pos="100000">
              <a:schemeClr val="tx1"/>
            </a:gs>
          </a:gsLst>
          <a:lin ang="5400000" scaled="1"/>
          <a:tileRect/>
        </a:gra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54000" contrast="-17000"/>
                    </a14:imgEffect>
                  </a14:imgLayer>
                </a14:imgProps>
              </a:ext>
              <a:ext uri="{28A0092B-C50C-407E-A947-70E740481C1C}">
                <a14:useLocalDpi xmlns:a14="http://schemas.microsoft.com/office/drawing/2010/main" val="0"/>
              </a:ext>
            </a:extLst>
          </a:blip>
          <a:srcRect l="8046" r="-128"/>
          <a:stretch/>
        </p:blipFill>
        <p:spPr>
          <a:xfrm>
            <a:off x="-1" y="-116891"/>
            <a:ext cx="6867525" cy="12308891"/>
          </a:xfrm>
          <a:prstGeom prst="rect">
            <a:avLst/>
          </a:prstGeom>
        </p:spPr>
      </p:pic>
      <p:pic>
        <p:nvPicPr>
          <p:cNvPr id="21" name="Picture 20"/>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61101" r="12232" b="73924"/>
          <a:stretch/>
        </p:blipFill>
        <p:spPr>
          <a:xfrm rot="16532221">
            <a:off x="4534294" y="146042"/>
            <a:ext cx="2728485" cy="2327087"/>
          </a:xfrm>
          <a:prstGeom prst="rect">
            <a:avLst/>
          </a:prstGeom>
        </p:spPr>
      </p:pic>
      <p:pic>
        <p:nvPicPr>
          <p:cNvPr id="20" name="Picture 19"/>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b="18926"/>
          <a:stretch/>
        </p:blipFill>
        <p:spPr>
          <a:xfrm>
            <a:off x="-2484581" y="7170030"/>
            <a:ext cx="6858000" cy="4479533"/>
          </a:xfrm>
          <a:prstGeom prst="rect">
            <a:avLst/>
          </a:prstGeom>
        </p:spPr>
      </p:pic>
      <p:sp>
        <p:nvSpPr>
          <p:cNvPr id="8" name="TextBox 7"/>
          <p:cNvSpPr txBox="1"/>
          <p:nvPr/>
        </p:nvSpPr>
        <p:spPr>
          <a:xfrm>
            <a:off x="2100514" y="226351"/>
            <a:ext cx="4757486" cy="1200329"/>
          </a:xfrm>
          <a:prstGeom prst="rect">
            <a:avLst/>
          </a:prstGeom>
          <a:noFill/>
        </p:spPr>
        <p:txBody>
          <a:bodyPr wrap="square" rtlCol="0">
            <a:spAutoFit/>
          </a:bodyPr>
          <a:lstStyle/>
          <a:p>
            <a:r>
              <a:rPr lang="en-US" sz="3600" dirty="0">
                <a:ln w="3175">
                  <a:solidFill>
                    <a:srgbClr val="000000"/>
                  </a:solidFill>
                </a:ln>
                <a:solidFill>
                  <a:srgbClr val="D6F500"/>
                </a:solidFill>
                <a:latin typeface="Arial Black" panose="020B0A04020102020204" pitchFamily="34" charset="0"/>
              </a:rPr>
              <a:t>ECONSTRUCTION </a:t>
            </a:r>
          </a:p>
          <a:p>
            <a:r>
              <a:rPr lang="en-US" sz="3600" dirty="0">
                <a:ln w="3175">
                  <a:solidFill>
                    <a:srgbClr val="000000"/>
                  </a:solidFill>
                </a:ln>
                <a:solidFill>
                  <a:srgbClr val="D6F500"/>
                </a:solidFill>
                <a:latin typeface="Arial Black" panose="020B0A04020102020204" pitchFamily="34" charset="0"/>
              </a:rPr>
              <a:t>NEWS</a:t>
            </a:r>
            <a:endParaRPr lang="en-US" sz="4000" dirty="0">
              <a:ln w="3175">
                <a:solidFill>
                  <a:srgbClr val="000000"/>
                </a:solidFill>
              </a:ln>
              <a:solidFill>
                <a:srgbClr val="D6F500"/>
              </a:solidFill>
              <a:latin typeface="Arial Black" panose="020B0A04020102020204" pitchFamily="34" charset="0"/>
            </a:endParaRPr>
          </a:p>
        </p:txBody>
      </p:sp>
      <p:sp>
        <p:nvSpPr>
          <p:cNvPr id="12" name="TextBox 11"/>
          <p:cNvSpPr txBox="1"/>
          <p:nvPr/>
        </p:nvSpPr>
        <p:spPr>
          <a:xfrm>
            <a:off x="5233100" y="679780"/>
            <a:ext cx="1843268" cy="369332"/>
          </a:xfrm>
          <a:prstGeom prst="rect">
            <a:avLst/>
          </a:prstGeom>
          <a:noFill/>
        </p:spPr>
        <p:txBody>
          <a:bodyPr wrap="square" rtlCol="0">
            <a:spAutoFit/>
          </a:bodyPr>
          <a:lstStyle/>
          <a:p>
            <a:pPr algn="ctr"/>
            <a:r>
              <a:rPr lang="en-US" dirty="0" smtClean="0">
                <a:solidFill>
                  <a:schemeClr val="bg1"/>
                </a:solidFill>
              </a:rPr>
              <a:t>JULY </a:t>
            </a:r>
            <a:r>
              <a:rPr lang="en-US" dirty="0">
                <a:solidFill>
                  <a:schemeClr val="bg1"/>
                </a:solidFill>
              </a:rPr>
              <a:t>2025</a:t>
            </a:r>
          </a:p>
        </p:txBody>
      </p:sp>
      <p:pic>
        <p:nvPicPr>
          <p:cNvPr id="24" name="Picture 23"/>
          <p:cNvPicPr>
            <a:picLocks noChangeAspect="1"/>
          </p:cNvPicPr>
          <p:nvPr/>
        </p:nvPicPr>
        <p:blipFill>
          <a:blip r:embed="rId6">
            <a:biLevel thresh="50000"/>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70633" y="7669482"/>
            <a:ext cx="1055067" cy="971940"/>
          </a:xfrm>
          <a:prstGeom prst="rect">
            <a:avLst/>
          </a:prstGeom>
        </p:spPr>
      </p:pic>
      <p:grpSp>
        <p:nvGrpSpPr>
          <p:cNvPr id="10" name="Group 9"/>
          <p:cNvGrpSpPr/>
          <p:nvPr/>
        </p:nvGrpSpPr>
        <p:grpSpPr>
          <a:xfrm>
            <a:off x="597790" y="8693945"/>
            <a:ext cx="2853183" cy="447923"/>
            <a:chOff x="600426" y="8693363"/>
            <a:chExt cx="2853183" cy="452704"/>
          </a:xfrm>
        </p:grpSpPr>
        <p:sp>
          <p:nvSpPr>
            <p:cNvPr id="93" name="Pentagon 92"/>
            <p:cNvSpPr/>
            <p:nvPr/>
          </p:nvSpPr>
          <p:spPr>
            <a:xfrm>
              <a:off x="600426" y="8693363"/>
              <a:ext cx="2077019" cy="450206"/>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dirty="0">
                  <a:latin typeface="Montserrat" panose="00000500000000000000" pitchFamily="2" charset="0"/>
                </a:rPr>
                <a:t>       </a:t>
              </a:r>
              <a:r>
                <a:rPr lang="en-US" sz="1100" b="1" dirty="0">
                  <a:solidFill>
                    <a:schemeClr val="bg1"/>
                  </a:solidFill>
                  <a:latin typeface="Montserrat" panose="00000500000000000000" pitchFamily="2" charset="0"/>
                </a:rPr>
                <a:t>ECONSTRUCTION WEBINAR</a:t>
              </a:r>
            </a:p>
          </p:txBody>
        </p:sp>
        <p:sp>
          <p:nvSpPr>
            <p:cNvPr id="94" name="Chevron 93"/>
            <p:cNvSpPr/>
            <p:nvPr/>
          </p:nvSpPr>
          <p:spPr>
            <a:xfrm>
              <a:off x="2541125" y="8702207"/>
              <a:ext cx="912484" cy="443860"/>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solidFill>
                  <a:schemeClr val="bg1"/>
                </a:solidFill>
              </a:endParaRPr>
            </a:p>
          </p:txBody>
        </p:sp>
        <p:sp>
          <p:nvSpPr>
            <p:cNvPr id="3" name="TextBox 2"/>
            <p:cNvSpPr txBox="1"/>
            <p:nvPr/>
          </p:nvSpPr>
          <p:spPr>
            <a:xfrm>
              <a:off x="2629254" y="8739471"/>
              <a:ext cx="769422" cy="373274"/>
            </a:xfrm>
            <a:prstGeom prst="rect">
              <a:avLst/>
            </a:prstGeom>
            <a:noFill/>
          </p:spPr>
          <p:txBody>
            <a:bodyPr wrap="square" rtlCol="0">
              <a:spAutoFit/>
            </a:bodyPr>
            <a:lstStyle/>
            <a:p>
              <a:pPr algn="ctr"/>
              <a:r>
                <a:rPr lang="en-US" sz="900" b="1" dirty="0" smtClean="0">
                  <a:solidFill>
                    <a:schemeClr val="bg1"/>
                  </a:solidFill>
                  <a:latin typeface="Montserrat" panose="00000500000000000000" pitchFamily="2" charset="0"/>
                </a:rPr>
                <a:t>7/08/25</a:t>
              </a:r>
              <a:endParaRPr lang="en-US" sz="900" b="1" dirty="0">
                <a:solidFill>
                  <a:schemeClr val="bg1"/>
                </a:solidFill>
                <a:latin typeface="Montserrat" panose="00000500000000000000" pitchFamily="2" charset="0"/>
              </a:endParaRPr>
            </a:p>
            <a:p>
              <a:pPr algn="ctr"/>
              <a:r>
                <a:rPr lang="en-US" sz="900" b="1" dirty="0">
                  <a:solidFill>
                    <a:schemeClr val="bg1"/>
                  </a:solidFill>
                  <a:latin typeface="Montserrat" panose="00000500000000000000" pitchFamily="2" charset="0"/>
                </a:rPr>
                <a:t>10:00AM</a:t>
              </a:r>
            </a:p>
          </p:txBody>
        </p:sp>
      </p:grpSp>
      <p:grpSp>
        <p:nvGrpSpPr>
          <p:cNvPr id="52" name="Group 51"/>
          <p:cNvGrpSpPr/>
          <p:nvPr/>
        </p:nvGrpSpPr>
        <p:grpSpPr>
          <a:xfrm>
            <a:off x="600428" y="9400685"/>
            <a:ext cx="2857629" cy="452972"/>
            <a:chOff x="587317" y="8906164"/>
            <a:chExt cx="2857629" cy="452972"/>
          </a:xfrm>
        </p:grpSpPr>
        <p:sp>
          <p:nvSpPr>
            <p:cNvPr id="56" name="Pentagon 55"/>
            <p:cNvSpPr/>
            <p:nvPr/>
          </p:nvSpPr>
          <p:spPr>
            <a:xfrm>
              <a:off x="587317" y="8906164"/>
              <a:ext cx="2071342" cy="450206"/>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dirty="0">
                  <a:latin typeface="Barlow Condensed ExtraBold" panose="00000906000000000000" pitchFamily="2" charset="0"/>
                </a:rPr>
                <a:t>       </a:t>
              </a:r>
              <a:r>
                <a:rPr lang="en-US" sz="1100" b="1" dirty="0" smtClean="0">
                  <a:latin typeface="Barlow Condensed ExtraBold" panose="00000906000000000000" pitchFamily="2" charset="0"/>
                </a:rPr>
                <a:t>CONSTRUCTION </a:t>
              </a:r>
              <a:r>
                <a:rPr lang="en-US" sz="1100" b="1" dirty="0" smtClean="0">
                  <a:latin typeface="Montserrat" panose="00000500000000000000" pitchFamily="2" charset="0"/>
                </a:rPr>
                <a:t>ROUNDUP WEBINAR</a:t>
              </a:r>
              <a:endParaRPr lang="en-US" sz="1100" dirty="0" smtClean="0">
                <a:latin typeface="Barlow Condensed ExtraBold" panose="00000906000000000000" pitchFamily="2" charset="0"/>
              </a:endParaRPr>
            </a:p>
          </p:txBody>
        </p:sp>
        <p:sp>
          <p:nvSpPr>
            <p:cNvPr id="57" name="Chevron 56"/>
            <p:cNvSpPr/>
            <p:nvPr/>
          </p:nvSpPr>
          <p:spPr>
            <a:xfrm>
              <a:off x="2532462" y="8915276"/>
              <a:ext cx="912484" cy="443860"/>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solidFill>
                  <a:schemeClr val="bg1"/>
                </a:solidFill>
              </a:endParaRPr>
            </a:p>
          </p:txBody>
        </p:sp>
        <p:sp>
          <p:nvSpPr>
            <p:cNvPr id="60" name="TextBox 59"/>
            <p:cNvSpPr txBox="1"/>
            <p:nvPr/>
          </p:nvSpPr>
          <p:spPr>
            <a:xfrm>
              <a:off x="2628852" y="8940060"/>
              <a:ext cx="766643" cy="369332"/>
            </a:xfrm>
            <a:prstGeom prst="rect">
              <a:avLst/>
            </a:prstGeom>
            <a:noFill/>
          </p:spPr>
          <p:txBody>
            <a:bodyPr wrap="square" rtlCol="0">
              <a:spAutoFit/>
            </a:bodyPr>
            <a:lstStyle/>
            <a:p>
              <a:pPr algn="ctr"/>
              <a:r>
                <a:rPr lang="en-US" sz="900" b="1" dirty="0" smtClean="0">
                  <a:solidFill>
                    <a:schemeClr val="bg1"/>
                  </a:solidFill>
                  <a:latin typeface="Montserrat" panose="00000500000000000000" pitchFamily="2" charset="0"/>
                </a:rPr>
                <a:t>7/16/25</a:t>
              </a:r>
            </a:p>
            <a:p>
              <a:pPr algn="ctr"/>
              <a:r>
                <a:rPr lang="en-US" sz="900" b="1" dirty="0" smtClean="0">
                  <a:solidFill>
                    <a:schemeClr val="bg1"/>
                  </a:solidFill>
                  <a:latin typeface="Montserrat" panose="00000500000000000000" pitchFamily="2" charset="0"/>
                </a:rPr>
                <a:t>10:00AM</a:t>
              </a:r>
              <a:endParaRPr lang="en-US" sz="900" b="1" dirty="0">
                <a:solidFill>
                  <a:schemeClr val="bg1"/>
                </a:solidFill>
                <a:latin typeface="Montserrat" panose="00000500000000000000" pitchFamily="2" charset="0"/>
              </a:endParaRPr>
            </a:p>
          </p:txBody>
        </p:sp>
      </p:grpSp>
      <p:grpSp>
        <p:nvGrpSpPr>
          <p:cNvPr id="61" name="Group 60"/>
          <p:cNvGrpSpPr/>
          <p:nvPr/>
        </p:nvGrpSpPr>
        <p:grpSpPr>
          <a:xfrm>
            <a:off x="612739" y="10121598"/>
            <a:ext cx="2847711" cy="456911"/>
            <a:chOff x="587316" y="8899459"/>
            <a:chExt cx="2847711" cy="456911"/>
          </a:xfrm>
        </p:grpSpPr>
        <p:sp>
          <p:nvSpPr>
            <p:cNvPr id="62" name="Pentagon 61"/>
            <p:cNvSpPr/>
            <p:nvPr/>
          </p:nvSpPr>
          <p:spPr>
            <a:xfrm>
              <a:off x="587316" y="8906164"/>
              <a:ext cx="2077019" cy="450206"/>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dirty="0">
                  <a:latin typeface="Barlow Condensed ExtraBold" panose="00000906000000000000" pitchFamily="2" charset="0"/>
                </a:rPr>
                <a:t>       </a:t>
              </a:r>
              <a:r>
                <a:rPr lang="en-US" sz="1100" b="1" dirty="0" smtClean="0">
                  <a:latin typeface="Montserrat" panose="00000500000000000000" pitchFamily="2" charset="0"/>
                </a:rPr>
                <a:t>FIELDBOOK 101 TRAINING</a:t>
              </a:r>
              <a:endParaRPr lang="en-US" sz="1100" b="1" dirty="0">
                <a:latin typeface="Montserrat" panose="00000500000000000000" pitchFamily="2" charset="0"/>
              </a:endParaRPr>
            </a:p>
          </p:txBody>
        </p:sp>
        <p:sp>
          <p:nvSpPr>
            <p:cNvPr id="63" name="Chevron 62"/>
            <p:cNvSpPr/>
            <p:nvPr/>
          </p:nvSpPr>
          <p:spPr>
            <a:xfrm>
              <a:off x="2522543" y="8899459"/>
              <a:ext cx="912484" cy="443860"/>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solidFill>
                  <a:schemeClr val="bg1"/>
                </a:solidFill>
              </a:endParaRPr>
            </a:p>
          </p:txBody>
        </p:sp>
        <p:sp>
          <p:nvSpPr>
            <p:cNvPr id="66" name="TextBox 65"/>
            <p:cNvSpPr txBox="1"/>
            <p:nvPr/>
          </p:nvSpPr>
          <p:spPr>
            <a:xfrm>
              <a:off x="2580949" y="8946601"/>
              <a:ext cx="776718" cy="369332"/>
            </a:xfrm>
            <a:prstGeom prst="rect">
              <a:avLst/>
            </a:prstGeom>
            <a:noFill/>
          </p:spPr>
          <p:txBody>
            <a:bodyPr wrap="square" rtlCol="0">
              <a:spAutoFit/>
            </a:bodyPr>
            <a:lstStyle/>
            <a:p>
              <a:pPr algn="ctr"/>
              <a:r>
                <a:rPr lang="en-US" sz="900" b="1" dirty="0" smtClean="0">
                  <a:solidFill>
                    <a:schemeClr val="bg1"/>
                  </a:solidFill>
                  <a:latin typeface="Montserrat" panose="00000500000000000000" pitchFamily="2" charset="0"/>
                </a:rPr>
                <a:t>7/22/25</a:t>
              </a:r>
            </a:p>
            <a:p>
              <a:pPr algn="ctr"/>
              <a:r>
                <a:rPr lang="en-US" sz="900" b="1" dirty="0" smtClean="0">
                  <a:solidFill>
                    <a:schemeClr val="bg1"/>
                  </a:solidFill>
                  <a:latin typeface="Montserrat" panose="00000500000000000000" pitchFamily="2" charset="0"/>
                </a:rPr>
                <a:t>10:00AM</a:t>
              </a:r>
              <a:endParaRPr lang="en-US" sz="900" b="1" dirty="0">
                <a:solidFill>
                  <a:schemeClr val="bg1"/>
                </a:solidFill>
                <a:latin typeface="Montserrat" panose="00000500000000000000" pitchFamily="2" charset="0"/>
              </a:endParaRPr>
            </a:p>
          </p:txBody>
        </p:sp>
      </p:grpSp>
      <p:sp>
        <p:nvSpPr>
          <p:cNvPr id="31" name="Rectangle 30">
            <a:hlinkClick r:id="rId8"/>
          </p:cNvPr>
          <p:cNvSpPr/>
          <p:nvPr/>
        </p:nvSpPr>
        <p:spPr>
          <a:xfrm>
            <a:off x="6" y="8696034"/>
            <a:ext cx="612733" cy="443353"/>
          </a:xfrm>
          <a:prstGeom prst="rect">
            <a:avLst/>
          </a:prstGeom>
          <a:solidFill>
            <a:srgbClr val="D6F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ontserrat" panose="00000500000000000000" pitchFamily="2" charset="0"/>
              </a:rPr>
              <a:t>JOIN</a:t>
            </a:r>
          </a:p>
        </p:txBody>
      </p:sp>
      <p:sp>
        <p:nvSpPr>
          <p:cNvPr id="98" name="Rectangle 97">
            <a:hlinkClick r:id="rId9"/>
          </p:cNvPr>
          <p:cNvSpPr/>
          <p:nvPr/>
        </p:nvSpPr>
        <p:spPr>
          <a:xfrm>
            <a:off x="6" y="9397810"/>
            <a:ext cx="612733" cy="441019"/>
          </a:xfrm>
          <a:prstGeom prst="rect">
            <a:avLst/>
          </a:prstGeom>
          <a:solidFill>
            <a:srgbClr val="D6F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Montserrat" panose="00000500000000000000" pitchFamily="2" charset="0"/>
              </a:rPr>
              <a:t>JOIN</a:t>
            </a:r>
            <a:endParaRPr lang="en-US" sz="1200" b="1" dirty="0">
              <a:solidFill>
                <a:schemeClr val="tx1"/>
              </a:solidFill>
              <a:latin typeface="Montserrat" panose="00000500000000000000" pitchFamily="2" charset="0"/>
            </a:endParaRPr>
          </a:p>
        </p:txBody>
      </p:sp>
      <p:sp>
        <p:nvSpPr>
          <p:cNvPr id="99" name="Rectangle 98">
            <a:hlinkClick r:id="rId10"/>
          </p:cNvPr>
          <p:cNvSpPr/>
          <p:nvPr/>
        </p:nvSpPr>
        <p:spPr>
          <a:xfrm>
            <a:off x="6" y="10135377"/>
            <a:ext cx="612733" cy="441019"/>
          </a:xfrm>
          <a:prstGeom prst="rect">
            <a:avLst/>
          </a:prstGeom>
          <a:solidFill>
            <a:srgbClr val="D6F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Montserrat" panose="00000500000000000000" pitchFamily="2" charset="0"/>
              </a:rPr>
              <a:t>JOIN</a:t>
            </a:r>
            <a:endParaRPr lang="en-US" sz="1200" b="1" dirty="0">
              <a:solidFill>
                <a:schemeClr val="tx1"/>
              </a:solidFill>
              <a:latin typeface="Montserrat" panose="00000500000000000000" pitchFamily="2" charset="0"/>
            </a:endParaRPr>
          </a:p>
        </p:txBody>
      </p:sp>
      <p:graphicFrame>
        <p:nvGraphicFramePr>
          <p:cNvPr id="18" name="Diagram 17"/>
          <p:cNvGraphicFramePr/>
          <p:nvPr>
            <p:extLst>
              <p:ext uri="{D42A27DB-BD31-4B8C-83A1-F6EECF244321}">
                <p14:modId xmlns:p14="http://schemas.microsoft.com/office/powerpoint/2010/main" val="65532825"/>
              </p:ext>
            </p:extLst>
          </p:nvPr>
        </p:nvGraphicFramePr>
        <p:xfrm>
          <a:off x="31973" y="11248364"/>
          <a:ext cx="6765418" cy="105558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3" name="Rectangle 12"/>
          <p:cNvSpPr/>
          <p:nvPr/>
        </p:nvSpPr>
        <p:spPr>
          <a:xfrm>
            <a:off x="3484169" y="3138231"/>
            <a:ext cx="3115541" cy="6006503"/>
          </a:xfrm>
          <a:prstGeom prst="rect">
            <a:avLst/>
          </a:prstGeom>
          <a:solidFill>
            <a:srgbClr val="D5ED14">
              <a:alpha val="69804"/>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9170" y="241427"/>
            <a:ext cx="1898947" cy="1068158"/>
          </a:xfrm>
          <a:prstGeom prst="rect">
            <a:avLst/>
          </a:prstGeom>
        </p:spPr>
      </p:pic>
      <p:sp>
        <p:nvSpPr>
          <p:cNvPr id="4" name="Rectangle 3"/>
          <p:cNvSpPr/>
          <p:nvPr/>
        </p:nvSpPr>
        <p:spPr>
          <a:xfrm>
            <a:off x="3525062" y="3649113"/>
            <a:ext cx="2917603" cy="5601533"/>
          </a:xfrm>
          <a:prstGeom prst="rect">
            <a:avLst/>
          </a:prstGeom>
        </p:spPr>
        <p:txBody>
          <a:bodyPr wrap="square">
            <a:spAutoFit/>
          </a:bodyPr>
          <a:lstStyle/>
          <a:p>
            <a:r>
              <a:rPr lang="en-US" sz="1200" dirty="0"/>
              <a:t>Last month, we introduced the </a:t>
            </a:r>
            <a:r>
              <a:rPr lang="en-US" sz="1200" i="1" dirty="0"/>
              <a:t>Project Progress Update Form</a:t>
            </a:r>
            <a:r>
              <a:rPr lang="en-US" sz="1200" dirty="0"/>
              <a:t> as a required tool for all active LADOTD construction projects. While the form itself is quick and easy to complete, it plays a key role in our long-term goal of improving how we share project progress with the public.</a:t>
            </a:r>
          </a:p>
          <a:p>
            <a:r>
              <a:rPr lang="en-US" sz="1200" dirty="0"/>
              <a:t>Although the form isn’t yet connected to the LADOTD Project Viewer, we’re laying the groundwork now. Once fully implemented, the data you enter—especially projected completion dates—will help provide more accurate, transparent updates for the traveling public and other stakeholders. Full integration is coming soon.</a:t>
            </a:r>
          </a:p>
          <a:p>
            <a:r>
              <a:rPr lang="en-US" sz="1200" dirty="0"/>
              <a:t>Thank you to those who’ve already started using the form. Your efforts are helping us build a stronger, more reliable system. If you have feedback to make the form more user-friendly or need help getting started, don’t hesitate to reach out to the </a:t>
            </a:r>
            <a:r>
              <a:rPr lang="en-US" sz="1200" dirty="0" smtClean="0"/>
              <a:t>HeadLight team (</a:t>
            </a:r>
            <a:r>
              <a:rPr lang="en-US" sz="1200" i="1" dirty="0" smtClean="0"/>
              <a:t>HeadLight Support Link Below</a:t>
            </a:r>
            <a:r>
              <a:rPr lang="en-US" sz="1200" dirty="0" smtClean="0"/>
              <a:t>).</a:t>
            </a:r>
          </a:p>
          <a:p>
            <a:r>
              <a:rPr lang="en-US" sz="1200" dirty="0" smtClean="0"/>
              <a:t>As </a:t>
            </a:r>
            <a:r>
              <a:rPr lang="en-US" sz="1200" dirty="0"/>
              <a:t>always, thank you for everything you do to keep our projects—and our communication—moving forward.</a:t>
            </a:r>
          </a:p>
          <a:p>
            <a:pPr lvl="0"/>
            <a:endParaRPr lang="en-US" sz="1100" dirty="0">
              <a:solidFill>
                <a:prstClr val="black"/>
              </a:solidFill>
            </a:endParaRPr>
          </a:p>
          <a:p>
            <a:pPr marL="171450" indent="-171450">
              <a:buFontTx/>
              <a:buChar char="-"/>
            </a:pPr>
            <a:r>
              <a:rPr lang="en-US" sz="1100" b="1" dirty="0" smtClean="0"/>
              <a:t>LADOTD e-Construction Team</a:t>
            </a:r>
            <a:endParaRPr lang="en-US" sz="1100" dirty="0"/>
          </a:p>
          <a:p>
            <a:pPr lvl="0"/>
            <a:endParaRPr lang="en-US" sz="1100" dirty="0">
              <a:solidFill>
                <a:prstClr val="black"/>
              </a:solidFill>
            </a:endParaRPr>
          </a:p>
        </p:txBody>
      </p:sp>
      <p:sp>
        <p:nvSpPr>
          <p:cNvPr id="5" name="Rectangle 4"/>
          <p:cNvSpPr/>
          <p:nvPr/>
        </p:nvSpPr>
        <p:spPr>
          <a:xfrm>
            <a:off x="3536196" y="3170250"/>
            <a:ext cx="3115541" cy="584775"/>
          </a:xfrm>
          <a:prstGeom prst="rect">
            <a:avLst/>
          </a:prstGeom>
        </p:spPr>
        <p:txBody>
          <a:bodyPr wrap="square">
            <a:spAutoFit/>
          </a:bodyPr>
          <a:lstStyle/>
          <a:p>
            <a:r>
              <a:rPr lang="en-US" sz="1600" b="1" dirty="0"/>
              <a:t>Key Message</a:t>
            </a:r>
            <a:r>
              <a:rPr lang="en-US" sz="1600" b="1" dirty="0" smtClean="0"/>
              <a:t>: Building </a:t>
            </a:r>
            <a:r>
              <a:rPr lang="en-US" sz="1600" b="1" dirty="0"/>
              <a:t>a Better Viewer—One Update at a Time</a:t>
            </a:r>
          </a:p>
        </p:txBody>
      </p:sp>
      <p:pic>
        <p:nvPicPr>
          <p:cNvPr id="2" name="Picture 1"/>
          <p:cNvPicPr>
            <a:picLocks noChangeAspect="1"/>
          </p:cNvPicPr>
          <p:nvPr/>
        </p:nvPicPr>
        <p:blipFill>
          <a:blip r:embed="rId17">
            <a:duotone>
              <a:prstClr val="black"/>
              <a:schemeClr val="accent3">
                <a:tint val="45000"/>
                <a:satMod val="400000"/>
              </a:schemeClr>
            </a:duotone>
          </a:blip>
          <a:stretch>
            <a:fillRect/>
          </a:stretch>
        </p:blipFill>
        <p:spPr>
          <a:xfrm>
            <a:off x="4233343" y="8877452"/>
            <a:ext cx="1609972" cy="24882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94514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8000">
              <a:schemeClr val="tx1"/>
            </a:gs>
            <a:gs pos="53000">
              <a:schemeClr val="bg2">
                <a:lumMod val="50000"/>
              </a:schemeClr>
            </a:gs>
            <a:gs pos="100000">
              <a:schemeClr val="tx1"/>
            </a:gs>
          </a:gsLst>
          <a:lin ang="5400000" scaled="1"/>
          <a:tileRect/>
        </a:gra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b="18926"/>
          <a:stretch/>
        </p:blipFill>
        <p:spPr>
          <a:xfrm>
            <a:off x="-79953" y="3030135"/>
            <a:ext cx="6824019" cy="4421805"/>
          </a:xfrm>
          <a:prstGeom prst="rect">
            <a:avLst/>
          </a:prstGeom>
        </p:spPr>
      </p:pic>
      <p:pic>
        <p:nvPicPr>
          <p:cNvPr id="16" name="Picture 15">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056" y="9107608"/>
            <a:ext cx="2509325" cy="1414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198" y="10660386"/>
            <a:ext cx="2499490" cy="14170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056" y="7601903"/>
            <a:ext cx="2498156" cy="1405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 y="0"/>
            <a:ext cx="2760133" cy="4102206"/>
          </a:xfrm>
          <a:prstGeom prst="rect">
            <a:avLst/>
          </a:prstGeom>
          <a:solidFill>
            <a:srgbClr val="D5ED1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l="64582" t="-1561" r="-1888" b="59603"/>
          <a:stretch/>
        </p:blipFill>
        <p:spPr>
          <a:xfrm rot="11105570">
            <a:off x="4539279" y="-454139"/>
            <a:ext cx="2558373" cy="2509736"/>
          </a:xfrm>
          <a:prstGeom prst="rect">
            <a:avLst/>
          </a:prstGeom>
        </p:spPr>
      </p:pic>
      <p:grpSp>
        <p:nvGrpSpPr>
          <p:cNvPr id="54" name="Group 53"/>
          <p:cNvGrpSpPr/>
          <p:nvPr/>
        </p:nvGrpSpPr>
        <p:grpSpPr>
          <a:xfrm>
            <a:off x="0" y="2201735"/>
            <a:ext cx="1337481" cy="759130"/>
            <a:chOff x="0" y="2414258"/>
            <a:chExt cx="1113185" cy="621310"/>
          </a:xfrm>
          <a:gradFill>
            <a:gsLst>
              <a:gs pos="0">
                <a:schemeClr val="tx1"/>
              </a:gs>
              <a:gs pos="8000">
                <a:schemeClr val="tx1"/>
              </a:gs>
              <a:gs pos="48000">
                <a:schemeClr val="bg2">
                  <a:lumMod val="50000"/>
                </a:schemeClr>
              </a:gs>
              <a:gs pos="91000">
                <a:schemeClr val="tx1"/>
              </a:gs>
            </a:gsLst>
            <a:lin ang="5400000" scaled="1"/>
          </a:gradFill>
        </p:grpSpPr>
        <p:sp>
          <p:nvSpPr>
            <p:cNvPr id="29" name="Pentagon 28"/>
            <p:cNvSpPr/>
            <p:nvPr/>
          </p:nvSpPr>
          <p:spPr>
            <a:xfrm>
              <a:off x="0" y="2414258"/>
              <a:ext cx="734506" cy="62131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hevron 29"/>
            <p:cNvSpPr/>
            <p:nvPr/>
          </p:nvSpPr>
          <p:spPr>
            <a:xfrm>
              <a:off x="588475" y="2426329"/>
              <a:ext cx="524710" cy="602634"/>
            </a:xfrm>
            <a:prstGeom prst="chevron">
              <a:avLst>
                <a:gd name="adj" fmla="val 5517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41"/>
          <p:cNvGrpSpPr/>
          <p:nvPr/>
        </p:nvGrpSpPr>
        <p:grpSpPr>
          <a:xfrm>
            <a:off x="1350334" y="1742513"/>
            <a:ext cx="1242421" cy="1778761"/>
            <a:chOff x="417818" y="1301393"/>
            <a:chExt cx="2026835" cy="2971494"/>
          </a:xfrm>
        </p:grpSpPr>
        <p:pic>
          <p:nvPicPr>
            <p:cNvPr id="44" name="47ADEC39-C8F7-4457-AFA9-65BC294328DA" descr="Snapshot 06-06-2023 11:03.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1096" t="2159" r="32057" b="1804"/>
            <a:stretch/>
          </p:blipFill>
          <p:spPr bwMode="auto">
            <a:xfrm>
              <a:off x="417818" y="1301393"/>
              <a:ext cx="2026835" cy="29714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5" name="Picture 44">
              <a:hlinkClick r:id="rId11"/>
            </p:cNvPr>
            <p:cNvPicPr>
              <a:picLocks noChangeAspect="1"/>
            </p:cNvPicPr>
            <p:nvPr/>
          </p:nvPicPr>
          <p:blipFill>
            <a:blip r:embed="rId12">
              <a:extLst>
                <a:ext uri="{BEBA8EAE-BF5A-486C-A8C5-ECC9F3942E4B}">
                  <a14:imgProps xmlns:a14="http://schemas.microsoft.com/office/drawing/2010/main">
                    <a14:imgLayer r:embed="rId13">
                      <a14:imgEffect>
                        <a14:saturation sat="96000"/>
                      </a14:imgEffect>
                    </a14:imgLayer>
                  </a14:imgProps>
                </a:ext>
              </a:extLst>
            </a:blip>
            <a:stretch>
              <a:fillRect/>
            </a:stretch>
          </p:blipFill>
          <p:spPr>
            <a:xfrm>
              <a:off x="555655" y="1598576"/>
              <a:ext cx="1806545" cy="2315324"/>
            </a:xfrm>
            <a:prstGeom prst="rect">
              <a:avLst/>
            </a:prstGeom>
          </p:spPr>
        </p:pic>
      </p:grpSp>
      <p:sp>
        <p:nvSpPr>
          <p:cNvPr id="43" name="Rectangle 42"/>
          <p:cNvSpPr/>
          <p:nvPr/>
        </p:nvSpPr>
        <p:spPr>
          <a:xfrm>
            <a:off x="1434826" y="1916879"/>
            <a:ext cx="1107386" cy="1385972"/>
          </a:xfrm>
          <a:prstGeom prst="rect">
            <a:avLst/>
          </a:prstGeom>
          <a:solidFill>
            <a:schemeClr val="bg1">
              <a:lumMod val="6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78305" y="19012"/>
            <a:ext cx="2118360" cy="646331"/>
          </a:xfrm>
          <a:prstGeom prst="rect">
            <a:avLst/>
          </a:prstGeom>
          <a:noFill/>
        </p:spPr>
        <p:txBody>
          <a:bodyPr wrap="square" rtlCol="0">
            <a:spAutoFit/>
          </a:bodyPr>
          <a:lstStyle/>
          <a:p>
            <a:pPr algn="ctr"/>
            <a:r>
              <a:rPr lang="en-US" b="1" dirty="0" smtClean="0">
                <a:solidFill>
                  <a:schemeClr val="bg1">
                    <a:lumMod val="50000"/>
                  </a:schemeClr>
                </a:solidFill>
              </a:rPr>
              <a:t>HeadLight Hero </a:t>
            </a:r>
          </a:p>
          <a:p>
            <a:pPr algn="ctr"/>
            <a:r>
              <a:rPr lang="en-US" b="1" dirty="0" smtClean="0">
                <a:solidFill>
                  <a:schemeClr val="bg1">
                    <a:lumMod val="50000"/>
                  </a:schemeClr>
                </a:solidFill>
              </a:rPr>
              <a:t>Nomination</a:t>
            </a:r>
            <a:endParaRPr lang="en-US" b="1" dirty="0">
              <a:solidFill>
                <a:schemeClr val="bg1">
                  <a:lumMod val="50000"/>
                </a:schemeClr>
              </a:solidFill>
            </a:endParaRPr>
          </a:p>
        </p:txBody>
      </p:sp>
      <p:sp>
        <p:nvSpPr>
          <p:cNvPr id="6" name="TextBox 5"/>
          <p:cNvSpPr txBox="1"/>
          <p:nvPr/>
        </p:nvSpPr>
        <p:spPr>
          <a:xfrm>
            <a:off x="199198" y="624334"/>
            <a:ext cx="2539631" cy="1107996"/>
          </a:xfrm>
          <a:prstGeom prst="rect">
            <a:avLst/>
          </a:prstGeom>
        </p:spPr>
        <p:txBody>
          <a:bodyPr wrap="square" rtlCol="0">
            <a:spAutoFit/>
          </a:bodyPr>
          <a:lstStyle/>
          <a:p>
            <a:r>
              <a:rPr lang="en-US" sz="1100" dirty="0">
                <a:latin typeface="Eras Demi ITC" panose="020B0805030504020804" pitchFamily="34" charset="0"/>
              </a:rPr>
              <a:t>Know someone who’s excelling with HeadLight? Click the iPad trophy to nominate them for their outstanding documentation efforts. Let’s celebrate their hard work and inspire others!</a:t>
            </a:r>
          </a:p>
        </p:txBody>
      </p:sp>
      <p:sp>
        <p:nvSpPr>
          <p:cNvPr id="7" name="Rectangle 6"/>
          <p:cNvSpPr/>
          <p:nvPr/>
        </p:nvSpPr>
        <p:spPr>
          <a:xfrm>
            <a:off x="2738828" y="11766"/>
            <a:ext cx="4828921" cy="1538883"/>
          </a:xfrm>
          <a:prstGeom prst="rect">
            <a:avLst/>
          </a:prstGeom>
        </p:spPr>
        <p:txBody>
          <a:bodyPr wrap="square">
            <a:spAutoFit/>
          </a:bodyPr>
          <a:lstStyle/>
          <a:p>
            <a:r>
              <a:rPr lang="en-US" sz="1600" b="1" dirty="0">
                <a:solidFill>
                  <a:schemeClr val="bg1"/>
                </a:solidFill>
                <a:latin typeface=".SFUI-Heavy"/>
                <a:ea typeface="Calibri" panose="020F0502020204030204" pitchFamily="34" charset="0"/>
              </a:rPr>
              <a:t>HeadLight </a:t>
            </a:r>
            <a:r>
              <a:rPr lang="en-US" sz="1600" b="1" dirty="0" smtClean="0">
                <a:solidFill>
                  <a:schemeClr val="bg1"/>
                </a:solidFill>
                <a:latin typeface=".SFUI-Heavy"/>
                <a:ea typeface="Calibri" panose="020F0502020204030204" pitchFamily="34" charset="0"/>
              </a:rPr>
              <a:t>Hero </a:t>
            </a:r>
            <a:r>
              <a:rPr lang="en-US" sz="1600" b="1" dirty="0">
                <a:solidFill>
                  <a:schemeClr val="bg1"/>
                </a:solidFill>
                <a:latin typeface=".SFUI-Heavy"/>
                <a:ea typeface="Calibri" panose="020F0502020204030204" pitchFamily="34" charset="0"/>
              </a:rPr>
              <a:t>of the Month: </a:t>
            </a:r>
            <a:endParaRPr lang="en-US" sz="1600" b="1" dirty="0" smtClean="0">
              <a:solidFill>
                <a:schemeClr val="bg1"/>
              </a:solidFill>
              <a:latin typeface=".SFUI-Heavy"/>
              <a:ea typeface="Calibri" panose="020F0502020204030204" pitchFamily="34" charset="0"/>
            </a:endParaRPr>
          </a:p>
          <a:p>
            <a:r>
              <a:rPr lang="en-US" sz="2000" b="1" dirty="0" smtClean="0">
                <a:solidFill>
                  <a:srgbClr val="D5ED14"/>
                </a:solidFill>
                <a:latin typeface=".SFUI-Heavy"/>
                <a:ea typeface="Calibri" panose="020F0502020204030204" pitchFamily="34" charset="0"/>
              </a:rPr>
              <a:t>District 02-Unit 292</a:t>
            </a:r>
          </a:p>
          <a:p>
            <a:r>
              <a:rPr lang="en-US" sz="1400" b="1" dirty="0" smtClean="0">
                <a:solidFill>
                  <a:srgbClr val="D5ED14"/>
                </a:solidFill>
                <a:latin typeface=".SFUI-Heavy"/>
                <a:ea typeface="Calibri" panose="020F0502020204030204" pitchFamily="34" charset="0"/>
              </a:rPr>
              <a:t>Brady Giror</a:t>
            </a:r>
          </a:p>
          <a:p>
            <a:r>
              <a:rPr lang="en-US" sz="1400" b="1" dirty="0" smtClean="0">
                <a:solidFill>
                  <a:srgbClr val="D5ED14"/>
                </a:solidFill>
                <a:latin typeface=".SFUI-Heavy"/>
                <a:ea typeface="Calibri" panose="020F0502020204030204" pitchFamily="34" charset="0"/>
              </a:rPr>
              <a:t>Ryan Phillpott</a:t>
            </a:r>
          </a:p>
          <a:p>
            <a:r>
              <a:rPr lang="en-US" sz="1400" b="1" dirty="0" smtClean="0">
                <a:solidFill>
                  <a:srgbClr val="D5ED14"/>
                </a:solidFill>
                <a:latin typeface=".SFUI-Heavy"/>
                <a:ea typeface="Calibri" panose="020F0502020204030204" pitchFamily="34" charset="0"/>
              </a:rPr>
              <a:t>Matthew Burgess (PE)</a:t>
            </a:r>
          </a:p>
          <a:p>
            <a:endParaRPr lang="en-US" sz="1600" b="1" dirty="0" smtClean="0">
              <a:solidFill>
                <a:srgbClr val="F8F8F8"/>
              </a:solidFill>
              <a:latin typeface=".SFUI-Heavy"/>
              <a:ea typeface="Calibri" panose="020F0502020204030204" pitchFamily="34" charset="0"/>
            </a:endParaRPr>
          </a:p>
        </p:txBody>
      </p:sp>
      <p:sp>
        <p:nvSpPr>
          <p:cNvPr id="10" name="Rectangle 9"/>
          <p:cNvSpPr/>
          <p:nvPr/>
        </p:nvSpPr>
        <p:spPr>
          <a:xfrm>
            <a:off x="2741531" y="1230320"/>
            <a:ext cx="4116469" cy="3416320"/>
          </a:xfrm>
          <a:prstGeom prst="rect">
            <a:avLst/>
          </a:prstGeom>
        </p:spPr>
        <p:txBody>
          <a:bodyPr wrap="square">
            <a:spAutoFit/>
          </a:bodyPr>
          <a:lstStyle/>
          <a:p>
            <a:r>
              <a:rPr lang="en-US" sz="1200" dirty="0" smtClean="0">
                <a:solidFill>
                  <a:schemeClr val="bg1"/>
                </a:solidFill>
              </a:rPr>
              <a:t>This </a:t>
            </a:r>
            <a:r>
              <a:rPr lang="en-US" sz="1200" dirty="0">
                <a:solidFill>
                  <a:schemeClr val="bg1"/>
                </a:solidFill>
              </a:rPr>
              <a:t>month’s HeadLight Hero spotlight shines on Unit 292 in District 02 for their outstanding documentation efforts on two movable bridge repair projects:</a:t>
            </a:r>
          </a:p>
          <a:p>
            <a:pPr>
              <a:buFont typeface="Arial" panose="020B0604020202020204" pitchFamily="34" charset="0"/>
              <a:buChar char="•"/>
            </a:pPr>
            <a:r>
              <a:rPr lang="en-US" sz="1200" b="1" dirty="0">
                <a:solidFill>
                  <a:schemeClr val="bg1"/>
                </a:solidFill>
              </a:rPr>
              <a:t>H.015031.6: LA 315 &amp; LA 661 MB RPRS </a:t>
            </a:r>
            <a:endParaRPr lang="en-US" sz="1200" dirty="0">
              <a:solidFill>
                <a:schemeClr val="bg1"/>
              </a:solidFill>
            </a:endParaRPr>
          </a:p>
          <a:p>
            <a:pPr>
              <a:buFont typeface="Arial" panose="020B0604020202020204" pitchFamily="34" charset="0"/>
              <a:buChar char="•"/>
            </a:pPr>
            <a:r>
              <a:rPr lang="en-US" sz="1200" b="1" dirty="0">
                <a:solidFill>
                  <a:schemeClr val="bg1"/>
                </a:solidFill>
              </a:rPr>
              <a:t>H.015035.6: LA 24 &amp; LA 316 MB RPRS (Presque Isle &amp; Bayou Blue) </a:t>
            </a:r>
            <a:endParaRPr lang="en-US" sz="1200" dirty="0">
              <a:solidFill>
                <a:schemeClr val="bg1"/>
              </a:solidFill>
            </a:endParaRPr>
          </a:p>
          <a:p>
            <a:r>
              <a:rPr lang="en-US" sz="1200" dirty="0" smtClean="0">
                <a:solidFill>
                  <a:schemeClr val="bg1"/>
                </a:solidFill>
              </a:rPr>
              <a:t>Brady </a:t>
            </a:r>
            <a:r>
              <a:rPr lang="en-US" sz="1200" dirty="0">
                <a:solidFill>
                  <a:schemeClr val="bg1"/>
                </a:solidFill>
              </a:rPr>
              <a:t>Giror and Ryan Phillpott did an exceptional job capturing detailed photo documentation of the work as it progressed, using HeadLight to provide a clear and complete record of each phase of construction. Their observations helped tell the story of the job in real time.</a:t>
            </a:r>
          </a:p>
          <a:p>
            <a:r>
              <a:rPr lang="en-US" sz="1200" dirty="0">
                <a:solidFill>
                  <a:schemeClr val="bg1"/>
                </a:solidFill>
              </a:rPr>
              <a:t>Project Engineer Matthew Burgess ensured a smooth workflow by promptly reviewing and approving reports, keeping communication clear and documentation up to date. The team’s collaborative approach and efficient use of HeadLight set a strong example for documentation best practices.</a:t>
            </a:r>
          </a:p>
          <a:p>
            <a:r>
              <a:rPr lang="en-US" sz="1200" dirty="0">
                <a:solidFill>
                  <a:schemeClr val="bg1"/>
                </a:solidFill>
              </a:rPr>
              <a:t>Great work, Unit 292—your efforts contribute to </a:t>
            </a:r>
            <a:r>
              <a:rPr lang="en-US" sz="1200" dirty="0" smtClean="0">
                <a:solidFill>
                  <a:schemeClr val="bg1"/>
                </a:solidFill>
              </a:rPr>
              <a:t>better </a:t>
            </a:r>
            <a:r>
              <a:rPr lang="en-US" sz="1200" dirty="0">
                <a:solidFill>
                  <a:schemeClr val="bg1"/>
                </a:solidFill>
              </a:rPr>
              <a:t>projects and stronger records across Louisiana!</a:t>
            </a:r>
          </a:p>
        </p:txBody>
      </p:sp>
      <p:sp>
        <p:nvSpPr>
          <p:cNvPr id="2" name="Rectangle 1"/>
          <p:cNvSpPr/>
          <p:nvPr/>
        </p:nvSpPr>
        <p:spPr>
          <a:xfrm>
            <a:off x="5655100" y="9198214"/>
            <a:ext cx="986702" cy="1304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08491" y="7186164"/>
            <a:ext cx="2118360" cy="369332"/>
          </a:xfrm>
          <a:prstGeom prst="rect">
            <a:avLst/>
          </a:prstGeom>
          <a:noFill/>
        </p:spPr>
        <p:txBody>
          <a:bodyPr wrap="square" rtlCol="0">
            <a:spAutoFit/>
          </a:bodyPr>
          <a:lstStyle/>
          <a:p>
            <a:pPr algn="ctr"/>
            <a:r>
              <a:rPr lang="en-US" b="1" dirty="0" smtClean="0">
                <a:solidFill>
                  <a:schemeClr val="bg1"/>
                </a:solidFill>
              </a:rPr>
              <a:t>Training</a:t>
            </a:r>
            <a:endParaRPr lang="en-US" b="1" dirty="0">
              <a:solidFill>
                <a:schemeClr val="bg1"/>
              </a:solidFill>
            </a:endParaRPr>
          </a:p>
        </p:txBody>
      </p:sp>
      <p:grpSp>
        <p:nvGrpSpPr>
          <p:cNvPr id="23" name="Group 22"/>
          <p:cNvGrpSpPr/>
          <p:nvPr/>
        </p:nvGrpSpPr>
        <p:grpSpPr>
          <a:xfrm>
            <a:off x="1168253" y="8020722"/>
            <a:ext cx="577762" cy="567573"/>
            <a:chOff x="5469613" y="1176586"/>
            <a:chExt cx="976329" cy="924215"/>
          </a:xfrm>
          <a:solidFill>
            <a:schemeClr val="tx1">
              <a:alpha val="22000"/>
            </a:schemeClr>
          </a:solidFill>
        </p:grpSpPr>
        <p:sp>
          <p:nvSpPr>
            <p:cNvPr id="24" name="Oval 23"/>
            <p:cNvSpPr/>
            <p:nvPr/>
          </p:nvSpPr>
          <p:spPr>
            <a:xfrm>
              <a:off x="5469613" y="1176586"/>
              <a:ext cx="976329" cy="924215"/>
            </a:xfrm>
            <a:prstGeom prst="ellipse">
              <a:avLst/>
            </a:prstGeom>
            <a:grpFill/>
            <a:ln w="38100">
              <a:solidFill>
                <a:srgbClr val="D6F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rot="5400000">
              <a:off x="5758473" y="1385921"/>
              <a:ext cx="505030" cy="487366"/>
            </a:xfrm>
            <a:prstGeom prst="triangle">
              <a:avLst/>
            </a:prstGeom>
            <a:grpFill/>
            <a:ln w="38100">
              <a:solidFill>
                <a:srgbClr val="D5E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1191550" y="9566691"/>
            <a:ext cx="577762" cy="567573"/>
            <a:chOff x="5469613" y="1176586"/>
            <a:chExt cx="976329" cy="924215"/>
          </a:xfrm>
          <a:solidFill>
            <a:schemeClr val="tx1">
              <a:alpha val="22000"/>
            </a:schemeClr>
          </a:solidFill>
        </p:grpSpPr>
        <p:sp>
          <p:nvSpPr>
            <p:cNvPr id="40" name="Oval 39"/>
            <p:cNvSpPr/>
            <p:nvPr/>
          </p:nvSpPr>
          <p:spPr>
            <a:xfrm>
              <a:off x="5469613" y="1176586"/>
              <a:ext cx="976329" cy="924215"/>
            </a:xfrm>
            <a:prstGeom prst="ellipse">
              <a:avLst/>
            </a:prstGeom>
            <a:grpFill/>
            <a:ln w="38100">
              <a:solidFill>
                <a:srgbClr val="D6F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p:cNvSpPr/>
            <p:nvPr/>
          </p:nvSpPr>
          <p:spPr>
            <a:xfrm rot="5400000">
              <a:off x="5758473" y="1385921"/>
              <a:ext cx="505030" cy="487366"/>
            </a:xfrm>
            <a:prstGeom prst="triangle">
              <a:avLst/>
            </a:prstGeom>
            <a:grpFill/>
            <a:ln w="38100">
              <a:solidFill>
                <a:srgbClr val="D5E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1160062" y="11150421"/>
            <a:ext cx="577762" cy="567573"/>
            <a:chOff x="5469613" y="1176586"/>
            <a:chExt cx="976329" cy="924215"/>
          </a:xfrm>
          <a:solidFill>
            <a:schemeClr val="tx1">
              <a:alpha val="22000"/>
            </a:schemeClr>
          </a:solidFill>
        </p:grpSpPr>
        <p:sp>
          <p:nvSpPr>
            <p:cNvPr id="37" name="Oval 36"/>
            <p:cNvSpPr/>
            <p:nvPr/>
          </p:nvSpPr>
          <p:spPr>
            <a:xfrm>
              <a:off x="5469613" y="1176586"/>
              <a:ext cx="976329" cy="924215"/>
            </a:xfrm>
            <a:prstGeom prst="ellipse">
              <a:avLst/>
            </a:prstGeom>
            <a:grpFill/>
            <a:ln w="38100">
              <a:solidFill>
                <a:srgbClr val="D6F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p:cNvSpPr/>
            <p:nvPr/>
          </p:nvSpPr>
          <p:spPr>
            <a:xfrm rot="5400000">
              <a:off x="5758473" y="1385921"/>
              <a:ext cx="505030" cy="487366"/>
            </a:xfrm>
            <a:prstGeom prst="triangle">
              <a:avLst/>
            </a:prstGeom>
            <a:grpFill/>
            <a:ln w="38100">
              <a:solidFill>
                <a:srgbClr val="D5E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7" name="Straight Connector 156"/>
          <p:cNvCxnSpPr/>
          <p:nvPr/>
        </p:nvCxnSpPr>
        <p:spPr>
          <a:xfrm>
            <a:off x="85924" y="7485282"/>
            <a:ext cx="6658142" cy="27886"/>
          </a:xfrm>
          <a:prstGeom prst="line">
            <a:avLst/>
          </a:prstGeom>
          <a:ln w="12700">
            <a:solidFill>
              <a:srgbClr val="D6F5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882377" y="7702352"/>
            <a:ext cx="3429000" cy="1223412"/>
          </a:xfrm>
          <a:prstGeom prst="rect">
            <a:avLst/>
          </a:prstGeom>
        </p:spPr>
        <p:txBody>
          <a:bodyPr>
            <a:spAutoFit/>
          </a:bodyPr>
          <a:lstStyle/>
          <a:p>
            <a:r>
              <a:rPr lang="en-US" sz="1050" b="1" dirty="0">
                <a:solidFill>
                  <a:schemeClr val="bg1"/>
                </a:solidFill>
              </a:rPr>
              <a:t>HeadLight 101 – Getting Started</a:t>
            </a:r>
            <a:r>
              <a:rPr lang="en-US" sz="1050" dirty="0">
                <a:solidFill>
                  <a:schemeClr val="bg1"/>
                </a:solidFill>
              </a:rPr>
              <a:t/>
            </a:r>
            <a:br>
              <a:rPr lang="en-US" sz="1050" dirty="0">
                <a:solidFill>
                  <a:schemeClr val="bg1"/>
                </a:solidFill>
              </a:rPr>
            </a:br>
            <a:r>
              <a:rPr lang="en-US" sz="1050" dirty="0">
                <a:solidFill>
                  <a:schemeClr val="bg1"/>
                </a:solidFill>
              </a:rPr>
              <a:t>This session kicks off the monthly HeadLight training series, focused on helping LADOTD users document projects effectively and meet contract requirements. It covers how to access HeadLight across devices, key app functions, available support resources, and what’s coming next in future trainings.</a:t>
            </a:r>
          </a:p>
        </p:txBody>
      </p:sp>
      <p:sp>
        <p:nvSpPr>
          <p:cNvPr id="22" name="Rectangle 21"/>
          <p:cNvSpPr/>
          <p:nvPr/>
        </p:nvSpPr>
        <p:spPr>
          <a:xfrm>
            <a:off x="2882377" y="9041637"/>
            <a:ext cx="3710692" cy="1546577"/>
          </a:xfrm>
          <a:prstGeom prst="rect">
            <a:avLst/>
          </a:prstGeom>
        </p:spPr>
        <p:txBody>
          <a:bodyPr wrap="square">
            <a:spAutoFit/>
          </a:bodyPr>
          <a:lstStyle/>
          <a:p>
            <a:r>
              <a:rPr lang="en-US" sz="1050" b="1" dirty="0">
                <a:solidFill>
                  <a:schemeClr val="bg1"/>
                </a:solidFill>
              </a:rPr>
              <a:t>June e-Construction </a:t>
            </a:r>
            <a:r>
              <a:rPr lang="en-US" sz="1050" b="1" dirty="0" smtClean="0">
                <a:solidFill>
                  <a:schemeClr val="bg1"/>
                </a:solidFill>
              </a:rPr>
              <a:t>Webinar - </a:t>
            </a:r>
            <a:r>
              <a:rPr lang="en-US" sz="1050" dirty="0" smtClean="0">
                <a:solidFill>
                  <a:schemeClr val="bg1"/>
                </a:solidFill>
              </a:rPr>
              <a:t>This </a:t>
            </a:r>
            <a:r>
              <a:rPr lang="en-US" sz="1050" dirty="0">
                <a:solidFill>
                  <a:schemeClr val="bg1"/>
                </a:solidFill>
              </a:rPr>
              <a:t>session focused on key operational issues in HeadLight, including correct use of location sequence numbers for syncing with SiteManager, common system bugs, and app access across devices. Updates were shared on the iPad refresh process, VPN changes, and upcoming features like contract administration and e-Ticketing. The team also highlighted support resources, training plans for new users, and ongoing pilot projects aimed at modernizing construction workflows.</a:t>
            </a:r>
          </a:p>
        </p:txBody>
      </p:sp>
      <p:sp>
        <p:nvSpPr>
          <p:cNvPr id="26" name="Rectangle 25"/>
          <p:cNvSpPr/>
          <p:nvPr/>
        </p:nvSpPr>
        <p:spPr>
          <a:xfrm>
            <a:off x="2882377" y="10580083"/>
            <a:ext cx="3910422" cy="1477328"/>
          </a:xfrm>
          <a:prstGeom prst="rect">
            <a:avLst/>
          </a:prstGeom>
        </p:spPr>
        <p:txBody>
          <a:bodyPr wrap="square">
            <a:spAutoFit/>
          </a:bodyPr>
          <a:lstStyle/>
          <a:p>
            <a:r>
              <a:rPr lang="en-US" sz="1000" b="1" dirty="0">
                <a:solidFill>
                  <a:schemeClr val="bg1"/>
                </a:solidFill>
              </a:rPr>
              <a:t>June Construction Roundup Webinar</a:t>
            </a:r>
            <a:r>
              <a:rPr lang="en-US" sz="1000" dirty="0">
                <a:solidFill>
                  <a:schemeClr val="bg1"/>
                </a:solidFill>
              </a:rPr>
              <a:t/>
            </a:r>
            <a:br>
              <a:rPr lang="en-US" sz="1000" dirty="0">
                <a:solidFill>
                  <a:schemeClr val="bg1"/>
                </a:solidFill>
              </a:rPr>
            </a:br>
            <a:r>
              <a:rPr lang="en-US" sz="1000" dirty="0">
                <a:solidFill>
                  <a:schemeClr val="bg1"/>
                </a:solidFill>
              </a:rPr>
              <a:t>This session covered statewide updates and district-requested topics, including adverse weather day calculations, prompt payment procedures, new project progress forms in HeadLight, and asphalt patching standards. Attendees also heard updates on DOTD reorganization, SmartPM scheduling software, and the launch of HeadLight’s contract administration pilot. Additional topics included traffic control documentation, e-Ticketing guidance, and plans for upcoming training and in-person roundups.</a:t>
            </a:r>
          </a:p>
        </p:txBody>
      </p:sp>
      <p:pic>
        <p:nvPicPr>
          <p:cNvPr id="28" name="Picture 27"/>
          <p:cNvPicPr>
            <a:picLocks noChangeAspect="1"/>
          </p:cNvPicPr>
          <p:nvPr/>
        </p:nvPicPr>
        <p:blipFill>
          <a:blip r:embed="rId14"/>
          <a:stretch>
            <a:fillRect/>
          </a:stretch>
        </p:blipFill>
        <p:spPr>
          <a:xfrm>
            <a:off x="401008" y="3888444"/>
            <a:ext cx="1712683" cy="3251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p:cNvPicPr>
            <a:picLocks noChangeAspect="1"/>
          </p:cNvPicPr>
          <p:nvPr/>
        </p:nvPicPr>
        <p:blipFill>
          <a:blip r:embed="rId15"/>
          <a:stretch>
            <a:fillRect/>
          </a:stretch>
        </p:blipFill>
        <p:spPr>
          <a:xfrm>
            <a:off x="1959049" y="4724928"/>
            <a:ext cx="1479278" cy="25823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2" name="Picture 31"/>
          <p:cNvPicPr>
            <a:picLocks noChangeAspect="1"/>
          </p:cNvPicPr>
          <p:nvPr/>
        </p:nvPicPr>
        <p:blipFill>
          <a:blip r:embed="rId16"/>
          <a:stretch>
            <a:fillRect/>
          </a:stretch>
        </p:blipFill>
        <p:spPr>
          <a:xfrm>
            <a:off x="3557851" y="4747116"/>
            <a:ext cx="1492222" cy="25923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Picture 32"/>
          <p:cNvPicPr>
            <a:picLocks noChangeAspect="1"/>
          </p:cNvPicPr>
          <p:nvPr/>
        </p:nvPicPr>
        <p:blipFill>
          <a:blip r:embed="rId17"/>
          <a:stretch>
            <a:fillRect/>
          </a:stretch>
        </p:blipFill>
        <p:spPr>
          <a:xfrm>
            <a:off x="5202965" y="4770890"/>
            <a:ext cx="1267503" cy="1270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Picture 33"/>
          <p:cNvPicPr>
            <a:picLocks noChangeAspect="1"/>
          </p:cNvPicPr>
          <p:nvPr/>
        </p:nvPicPr>
        <p:blipFill rotWithShape="1">
          <a:blip r:embed="rId18"/>
          <a:srcRect b="5198"/>
          <a:stretch/>
        </p:blipFill>
        <p:spPr>
          <a:xfrm>
            <a:off x="5202965" y="6119505"/>
            <a:ext cx="1267503" cy="11956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815904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7567</TotalTime>
  <Words>640</Words>
  <Application>Microsoft Office PowerPoint</Application>
  <PresentationFormat>Widescreen</PresentationFormat>
  <Paragraphs>47</Paragraphs>
  <Slides>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vt:i4>
      </vt:variant>
    </vt:vector>
  </HeadingPairs>
  <TitlesOfParts>
    <vt:vector size="12" baseType="lpstr">
      <vt:lpstr>.SFUI-Heavy</vt:lpstr>
      <vt:lpstr>Arial</vt:lpstr>
      <vt:lpstr>Arial Black</vt:lpstr>
      <vt:lpstr>Barlow Condensed ExtraBold</vt:lpstr>
      <vt:lpstr>Calibri</vt:lpstr>
      <vt:lpstr>Calibri Light</vt:lpstr>
      <vt:lpstr>Eras Bold ITC</vt:lpstr>
      <vt:lpstr>Eras Demi ITC</vt:lpstr>
      <vt:lpstr>Montserrat</vt:lpstr>
      <vt:lpstr>Office Theme</vt:lpstr>
      <vt:lpstr>PowerPoint Presentation</vt:lpstr>
      <vt:lpstr>PowerPoint Presentation</vt:lpstr>
    </vt:vector>
  </TitlesOfParts>
  <Company>State of Louisiana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Lester Fletcher</dc:creator>
  <cp:lastModifiedBy>Lester Fletcher</cp:lastModifiedBy>
  <cp:revision>356</cp:revision>
  <dcterms:created xsi:type="dcterms:W3CDTF">2024-11-20T19:32:24Z</dcterms:created>
  <dcterms:modified xsi:type="dcterms:W3CDTF">2025-07-07T20:00:12Z</dcterms:modified>
</cp:coreProperties>
</file>