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6.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6" r:id="rId3"/>
    <p:sldMasterId id="2147483702" r:id="rId4"/>
    <p:sldMasterId id="2147483715" r:id="rId5"/>
    <p:sldMasterId id="2147483728" r:id="rId6"/>
    <p:sldMasterId id="2147483744" r:id="rId7"/>
  </p:sldMasterIdLst>
  <p:sldIdLst>
    <p:sldId id="276" r:id="rId8"/>
    <p:sldId id="277" r:id="rId9"/>
    <p:sldId id="278" r:id="rId10"/>
    <p:sldId id="297" r:id="rId11"/>
    <p:sldId id="298" r:id="rId12"/>
    <p:sldId id="299" r:id="rId13"/>
    <p:sldId id="300" r:id="rId14"/>
    <p:sldId id="301" r:id="rId15"/>
    <p:sldId id="302" r:id="rId16"/>
    <p:sldId id="279" r:id="rId17"/>
    <p:sldId id="280" r:id="rId18"/>
    <p:sldId id="281" r:id="rId19"/>
    <p:sldId id="282" r:id="rId20"/>
    <p:sldId id="283" r:id="rId21"/>
    <p:sldId id="284" r:id="rId22"/>
    <p:sldId id="285" r:id="rId23"/>
    <p:sldId id="287" r:id="rId24"/>
    <p:sldId id="286" r:id="rId25"/>
    <p:sldId id="288" r:id="rId26"/>
    <p:sldId id="289" r:id="rId27"/>
    <p:sldId id="290" r:id="rId28"/>
    <p:sldId id="291" r:id="rId29"/>
    <p:sldId id="292" r:id="rId30"/>
    <p:sldId id="293"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64"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92AEB3EF-A2DA-4430-B060-ABA903CF7112}" type="datetimeFigureOut">
              <a:rPr lang="en-US" smtClean="0"/>
              <a:t>3/30/2016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1735A6F-37B6-44AA-B62F-C16C3436ECBD}" type="slidenum">
              <a:rPr lang="en-US" smtClean="0"/>
              <a:t>‹#›</a:t>
            </a:fld>
            <a:endParaRPr lang="en-US"/>
          </a:p>
        </p:txBody>
      </p:sp>
    </p:spTree>
    <p:extLst>
      <p:ext uri="{BB962C8B-B14F-4D97-AF65-F5344CB8AC3E}">
        <p14:creationId xmlns:p14="http://schemas.microsoft.com/office/powerpoint/2010/main" val="42544976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92AEB3EF-A2DA-4430-B060-ABA903CF7112}" type="datetimeFigureOut">
              <a:rPr lang="en-US" smtClean="0"/>
              <a:t>3/30/2016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1735A6F-37B6-44AA-B62F-C16C3436ECBD}" type="slidenum">
              <a:rPr lang="en-US" smtClean="0"/>
              <a:t>‹#›</a:t>
            </a:fld>
            <a:endParaRPr lang="en-US"/>
          </a:p>
        </p:txBody>
      </p:sp>
    </p:spTree>
    <p:extLst>
      <p:ext uri="{BB962C8B-B14F-4D97-AF65-F5344CB8AC3E}">
        <p14:creationId xmlns:p14="http://schemas.microsoft.com/office/powerpoint/2010/main" val="11350089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92AEB3EF-A2DA-4430-B060-ABA903CF7112}" type="datetimeFigureOut">
              <a:rPr lang="en-US" smtClean="0"/>
              <a:t>3/30/2016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1735A6F-37B6-44AA-B62F-C16C3436ECBD}" type="slidenum">
              <a:rPr lang="en-US" smtClean="0"/>
              <a:t>‹#›</a:t>
            </a:fld>
            <a:endParaRPr lang="en-US"/>
          </a:p>
        </p:txBody>
      </p:sp>
    </p:spTree>
    <p:extLst>
      <p:ext uri="{BB962C8B-B14F-4D97-AF65-F5344CB8AC3E}">
        <p14:creationId xmlns:p14="http://schemas.microsoft.com/office/powerpoint/2010/main" val="39021401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3" name="Rectangle 2"/>
          <p:cNvSpPr/>
          <p:nvPr/>
        </p:nvSpPr>
        <p:spPr>
          <a:xfrm>
            <a:off x="0" y="0"/>
            <a:ext cx="9144000" cy="4267200"/>
          </a:xfrm>
          <a:prstGeom prst="rect">
            <a:avLst/>
          </a:prstGeom>
          <a:solidFill>
            <a:srgbClr val="F76911"/>
          </a:solidFill>
          <a:ln>
            <a:solidFill>
              <a:srgbClr val="F87728"/>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en-US"/>
          </a:p>
        </p:txBody>
      </p:sp>
      <p:sp>
        <p:nvSpPr>
          <p:cNvPr id="4" name="Rectangle 3"/>
          <p:cNvSpPr/>
          <p:nvPr/>
        </p:nvSpPr>
        <p:spPr>
          <a:xfrm>
            <a:off x="0" y="4038600"/>
            <a:ext cx="9144000" cy="152400"/>
          </a:xfrm>
          <a:prstGeom prst="rect">
            <a:avLst/>
          </a:prstGeom>
          <a:solidFill>
            <a:srgbClr val="21A5FF"/>
          </a:solidFill>
          <a:ln>
            <a:solidFill>
              <a:srgbClr val="63BC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 name="Picture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983163" y="4572000"/>
            <a:ext cx="38703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66800" y="3200400"/>
            <a:ext cx="7086600" cy="1143000"/>
          </a:xfrm>
        </p:spPr>
        <p:txBody>
          <a:bodyPr/>
          <a:lstStyle/>
          <a:p>
            <a:r>
              <a:rPr lang="en-US" smtClean="0"/>
              <a:t>Click to edit Master title style</a:t>
            </a:r>
            <a:endParaRPr lang="en-US" dirty="0"/>
          </a:p>
        </p:txBody>
      </p:sp>
      <p:sp>
        <p:nvSpPr>
          <p:cNvPr id="6" name="Date Placeholder 2"/>
          <p:cNvSpPr>
            <a:spLocks noGrp="1"/>
          </p:cNvSpPr>
          <p:nvPr>
            <p:ph type="dt" sz="half" idx="10"/>
          </p:nvPr>
        </p:nvSpPr>
        <p:spPr/>
        <p:txBody>
          <a:bodyPr/>
          <a:lstStyle>
            <a:lvl1pPr>
              <a:defRPr/>
            </a:lvl1pPr>
          </a:lstStyle>
          <a:p>
            <a:fld id="{92AEB3EF-A2DA-4430-B060-ABA903CF7112}" type="datetimeFigureOut">
              <a:rPr lang="en-US" smtClean="0"/>
              <a:t>3/30/2016</a:t>
            </a:fld>
            <a:endParaRPr lang="en-US"/>
          </a:p>
        </p:txBody>
      </p:sp>
      <p:sp>
        <p:nvSpPr>
          <p:cNvPr id="7" name="Footer Placeholder 3"/>
          <p:cNvSpPr>
            <a:spLocks noGrp="1"/>
          </p:cNvSpPr>
          <p:nvPr>
            <p:ph type="ftr" sz="quarter" idx="11"/>
          </p:nvPr>
        </p:nvSpPr>
        <p:spPr/>
        <p:txBody>
          <a:bodyPr/>
          <a:lstStyle>
            <a:lvl1pPr>
              <a:defRPr/>
            </a:lvl1pPr>
          </a:lstStyle>
          <a:p>
            <a:endParaRPr lang="en-US"/>
          </a:p>
        </p:txBody>
      </p:sp>
      <p:sp>
        <p:nvSpPr>
          <p:cNvPr id="8" name="Slide Number Placeholder 4"/>
          <p:cNvSpPr>
            <a:spLocks noGrp="1"/>
          </p:cNvSpPr>
          <p:nvPr>
            <p:ph type="sldNum" sz="quarter" idx="12"/>
          </p:nvPr>
        </p:nvSpPr>
        <p:spPr/>
        <p:txBody>
          <a:bodyPr/>
          <a:lstStyle>
            <a:lvl1pPr>
              <a:defRPr/>
            </a:lvl1pPr>
          </a:lstStyle>
          <a:p>
            <a:fld id="{11735A6F-37B6-44AA-B62F-C16C3436ECBD}" type="slidenum">
              <a:rPr lang="en-US" smtClean="0"/>
              <a:t>‹#›</a:t>
            </a:fld>
            <a:endParaRPr lang="en-US"/>
          </a:p>
        </p:txBody>
      </p:sp>
    </p:spTree>
    <p:extLst>
      <p:ext uri="{BB962C8B-B14F-4D97-AF65-F5344CB8AC3E}">
        <p14:creationId xmlns:p14="http://schemas.microsoft.com/office/powerpoint/2010/main" val="4466270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7729C77-DF35-486C-943E-2ED5AC9C6CEB}"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4890588-6534-4AF5-8DB9-C028F42464A0}" type="slidenum">
              <a:rPr lang="en-US"/>
              <a:pPr>
                <a:defRPr/>
              </a:pPr>
              <a:t>‹#›</a:t>
            </a:fld>
            <a:endParaRPr lang="en-US"/>
          </a:p>
        </p:txBody>
      </p:sp>
    </p:spTree>
    <p:extLst>
      <p:ext uri="{BB962C8B-B14F-4D97-AF65-F5344CB8AC3E}">
        <p14:creationId xmlns:p14="http://schemas.microsoft.com/office/powerpoint/2010/main" val="33544126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05200" y="1295400"/>
            <a:ext cx="8229600" cy="457200"/>
          </a:xfrm>
          <a:prstGeom prst="rect">
            <a:avLst/>
          </a:prstGeom>
        </p:spPr>
        <p:txBody>
          <a:bodyPr/>
          <a:lstStyle>
            <a:lvl1pPr algn="l">
              <a:defRPr sz="2300" b="1" i="0" cap="all" baseline="0">
                <a:solidFill>
                  <a:schemeClr val="bg1"/>
                </a:solidFill>
                <a:latin typeface="Myriad Pro"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2133600"/>
            <a:ext cx="8229600" cy="3992563"/>
          </a:xfrm>
          <a:prstGeom prst="rect">
            <a:avLst/>
          </a:prstGeom>
        </p:spPr>
        <p:txBody>
          <a:bodyPr/>
          <a:lstStyle>
            <a:lvl1pPr>
              <a:defRPr b="1" i="0" baseline="0">
                <a:solidFill>
                  <a:schemeClr val="bg1">
                    <a:lumMod val="50000"/>
                  </a:schemeClr>
                </a:solidFill>
                <a:latin typeface="Myriad Pro" pitchFamily="34" charset="0"/>
              </a:defRPr>
            </a:lvl1pPr>
            <a:lvl2pPr>
              <a:defRPr b="1" i="0" baseline="0">
                <a:solidFill>
                  <a:schemeClr val="bg1">
                    <a:lumMod val="50000"/>
                  </a:schemeClr>
                </a:solidFill>
                <a:latin typeface="Myriad Pro" pitchFamily="34" charset="0"/>
              </a:defRPr>
            </a:lvl2pPr>
            <a:lvl3pPr>
              <a:defRPr b="1" i="0" baseline="0">
                <a:solidFill>
                  <a:schemeClr val="bg1">
                    <a:lumMod val="50000"/>
                  </a:schemeClr>
                </a:solidFill>
                <a:latin typeface="Myriad Pro" pitchFamily="34" charset="0"/>
              </a:defRPr>
            </a:lvl3pPr>
            <a:lvl4pPr>
              <a:defRPr b="1" i="0" baseline="0">
                <a:solidFill>
                  <a:schemeClr val="bg1">
                    <a:lumMod val="50000"/>
                  </a:schemeClr>
                </a:solidFill>
                <a:latin typeface="Myriad Pro" pitchFamily="34" charset="0"/>
              </a:defRPr>
            </a:lvl4pPr>
            <a:lvl5pPr>
              <a:defRPr b="1" i="0" baseline="0">
                <a:solidFill>
                  <a:schemeClr val="bg1">
                    <a:lumMod val="50000"/>
                  </a:schemeClr>
                </a:solidFill>
                <a:latin typeface="Myriad Pro"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3F199105-2040-4B73-84ED-DB9444B376A0}"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EBE4610-7835-4575-A175-E55C78C48FB8}" type="slidenum">
              <a:rPr lang="en-US"/>
              <a:pPr>
                <a:defRPr/>
              </a:pPr>
              <a:t>‹#›</a:t>
            </a:fld>
            <a:endParaRPr lang="en-US"/>
          </a:p>
        </p:txBody>
      </p:sp>
    </p:spTree>
    <p:extLst>
      <p:ext uri="{BB962C8B-B14F-4D97-AF65-F5344CB8AC3E}">
        <p14:creationId xmlns:p14="http://schemas.microsoft.com/office/powerpoint/2010/main" val="14246195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D99CC7D-7678-40A0-9D14-65AE860B6313}"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BACF3E0-0D4F-43BA-983F-6634AA3AB510}" type="slidenum">
              <a:rPr lang="en-US"/>
              <a:pPr>
                <a:defRPr/>
              </a:pPr>
              <a:t>‹#›</a:t>
            </a:fld>
            <a:endParaRPr lang="en-US"/>
          </a:p>
        </p:txBody>
      </p:sp>
    </p:spTree>
    <p:extLst>
      <p:ext uri="{BB962C8B-B14F-4D97-AF65-F5344CB8AC3E}">
        <p14:creationId xmlns:p14="http://schemas.microsoft.com/office/powerpoint/2010/main" val="19020862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F2C0387-8D6F-4107-8F4A-D26672FD2D40}"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1F75488-4F07-487D-A513-A684DF7B2D04}" type="slidenum">
              <a:rPr lang="en-US"/>
              <a:pPr>
                <a:defRPr/>
              </a:pPr>
              <a:t>‹#›</a:t>
            </a:fld>
            <a:endParaRPr lang="en-US"/>
          </a:p>
        </p:txBody>
      </p:sp>
    </p:spTree>
    <p:extLst>
      <p:ext uri="{BB962C8B-B14F-4D97-AF65-F5344CB8AC3E}">
        <p14:creationId xmlns:p14="http://schemas.microsoft.com/office/powerpoint/2010/main" val="3656715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83A97CB-1282-438D-8549-765C1E371235}" type="datetimeFigureOut">
              <a:rPr lang="en-US"/>
              <a:pPr>
                <a:defRPr/>
              </a:pPr>
              <a:t>3/30/2016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5F26F60-302E-47B6-B06C-02C9ED1964F1}" type="slidenum">
              <a:rPr lang="en-US"/>
              <a:pPr>
                <a:defRPr/>
              </a:pPr>
              <a:t>‹#›</a:t>
            </a:fld>
            <a:endParaRPr lang="en-US"/>
          </a:p>
        </p:txBody>
      </p:sp>
    </p:spTree>
    <p:extLst>
      <p:ext uri="{BB962C8B-B14F-4D97-AF65-F5344CB8AC3E}">
        <p14:creationId xmlns:p14="http://schemas.microsoft.com/office/powerpoint/2010/main" val="29549706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04644DEB-8463-4D23-8040-9A5DE9CEF5EB}" type="datetimeFigureOut">
              <a:rPr lang="en-US"/>
              <a:pPr>
                <a:defRPr/>
              </a:pPr>
              <a:t>3/30/2016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E7B57B1-84E5-4242-8FDA-8E57402B1F7D}" type="slidenum">
              <a:rPr lang="en-US"/>
              <a:pPr>
                <a:defRPr/>
              </a:pPr>
              <a:t>‹#›</a:t>
            </a:fld>
            <a:endParaRPr lang="en-US"/>
          </a:p>
        </p:txBody>
      </p:sp>
    </p:spTree>
    <p:extLst>
      <p:ext uri="{BB962C8B-B14F-4D97-AF65-F5344CB8AC3E}">
        <p14:creationId xmlns:p14="http://schemas.microsoft.com/office/powerpoint/2010/main" val="2473342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006D9A0-6D93-4D8F-BEF9-D1F7B7B27109}" type="datetimeFigureOut">
              <a:rPr lang="en-US"/>
              <a:pPr>
                <a:defRPr/>
              </a:pPr>
              <a:t>3/30/2016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723315F0-C298-4F5F-915B-2A4372A884D6}" type="slidenum">
              <a:rPr lang="en-US"/>
              <a:pPr>
                <a:defRPr/>
              </a:pPr>
              <a:t>‹#›</a:t>
            </a:fld>
            <a:endParaRPr lang="en-US"/>
          </a:p>
        </p:txBody>
      </p:sp>
    </p:spTree>
    <p:extLst>
      <p:ext uri="{BB962C8B-B14F-4D97-AF65-F5344CB8AC3E}">
        <p14:creationId xmlns:p14="http://schemas.microsoft.com/office/powerpoint/2010/main" val="11958117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92AEB3EF-A2DA-4430-B060-ABA903CF7112}" type="datetimeFigureOut">
              <a:rPr lang="en-US" smtClean="0"/>
              <a:t>3/30/2016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1735A6F-37B6-44AA-B62F-C16C3436ECBD}" type="slidenum">
              <a:rPr lang="en-US" smtClean="0"/>
              <a:t>‹#›</a:t>
            </a:fld>
            <a:endParaRPr lang="en-US"/>
          </a:p>
        </p:txBody>
      </p:sp>
    </p:spTree>
    <p:extLst>
      <p:ext uri="{BB962C8B-B14F-4D97-AF65-F5344CB8AC3E}">
        <p14:creationId xmlns:p14="http://schemas.microsoft.com/office/powerpoint/2010/main" val="10688133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EB6D4F0-9B9B-4F81-8FF7-77CAEC1B74E2}"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8C44CED-B832-4CD0-95EA-0AD24B5A1D71}" type="slidenum">
              <a:rPr lang="en-US"/>
              <a:pPr>
                <a:defRPr/>
              </a:pPr>
              <a:t>‹#›</a:t>
            </a:fld>
            <a:endParaRPr lang="en-US"/>
          </a:p>
        </p:txBody>
      </p:sp>
    </p:spTree>
    <p:extLst>
      <p:ext uri="{BB962C8B-B14F-4D97-AF65-F5344CB8AC3E}">
        <p14:creationId xmlns:p14="http://schemas.microsoft.com/office/powerpoint/2010/main" val="31775161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1FE02FE-3932-4898-B45E-61E06F208422}"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7864ABF-51FD-4705-A308-DDA28726CBC1}" type="slidenum">
              <a:rPr lang="en-US"/>
              <a:pPr>
                <a:defRPr/>
              </a:pPr>
              <a:t>‹#›</a:t>
            </a:fld>
            <a:endParaRPr lang="en-US"/>
          </a:p>
        </p:txBody>
      </p:sp>
    </p:spTree>
    <p:extLst>
      <p:ext uri="{BB962C8B-B14F-4D97-AF65-F5344CB8AC3E}">
        <p14:creationId xmlns:p14="http://schemas.microsoft.com/office/powerpoint/2010/main" val="10300554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31580E6-6843-4073-96D1-D69C89F55863}"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B9B405C-8BB1-4755-895B-04A93628091D}" type="slidenum">
              <a:rPr lang="en-US"/>
              <a:pPr>
                <a:defRPr/>
              </a:pPr>
              <a:t>‹#›</a:t>
            </a:fld>
            <a:endParaRPr lang="en-US"/>
          </a:p>
        </p:txBody>
      </p:sp>
    </p:spTree>
    <p:extLst>
      <p:ext uri="{BB962C8B-B14F-4D97-AF65-F5344CB8AC3E}">
        <p14:creationId xmlns:p14="http://schemas.microsoft.com/office/powerpoint/2010/main" val="25566181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A01DB09-AA55-4C79-BDC8-C71C2C4F7925}"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C00DAD6-4B9E-443F-B069-39D4F8607BFC}" type="slidenum">
              <a:rPr lang="en-US"/>
              <a:pPr>
                <a:defRPr/>
              </a:pPr>
              <a:t>‹#›</a:t>
            </a:fld>
            <a:endParaRPr lang="en-US"/>
          </a:p>
        </p:txBody>
      </p:sp>
    </p:spTree>
    <p:extLst>
      <p:ext uri="{BB962C8B-B14F-4D97-AF65-F5344CB8AC3E}">
        <p14:creationId xmlns:p14="http://schemas.microsoft.com/office/powerpoint/2010/main" val="12874804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43400" y="3962400"/>
            <a:ext cx="4495800" cy="457200"/>
          </a:xfrm>
          <a:prstGeom prst="rect">
            <a:avLst/>
          </a:prstGeom>
        </p:spPr>
        <p:txBody>
          <a:bodyPr/>
          <a:lstStyle>
            <a:lvl1pPr algn="r">
              <a:defRPr sz="2000" b="1" i="0" cap="all" baseline="0">
                <a:solidFill>
                  <a:schemeClr val="accent6">
                    <a:lumMod val="75000"/>
                  </a:schemeClr>
                </a:solidFill>
                <a:latin typeface="Myriad Pro" pitchFamily="34" charset="0"/>
              </a:defRPr>
            </a:lvl1p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D5135FBE-72D5-400C-87CD-603D879C9888}" type="datetimeFigureOut">
              <a:rPr lang="en-US"/>
              <a:pPr>
                <a:defRPr/>
              </a:pPr>
              <a:t>3/30/2016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99E5987-77E4-4382-ABB6-217C13F9FA43}" type="slidenum">
              <a:rPr lang="en-US"/>
              <a:pPr>
                <a:defRPr/>
              </a:pPr>
              <a:t>‹#›</a:t>
            </a:fld>
            <a:endParaRPr lang="en-US"/>
          </a:p>
        </p:txBody>
      </p:sp>
    </p:spTree>
    <p:extLst>
      <p:ext uri="{BB962C8B-B14F-4D97-AF65-F5344CB8AC3E}">
        <p14:creationId xmlns:p14="http://schemas.microsoft.com/office/powerpoint/2010/main" val="40735323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8B4AA11-18F0-4919-9325-D2CBC3C2A6F1}"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C7B33BD-E84E-4949-B140-0AC7DCFAA1B4}" type="slidenum">
              <a:rPr lang="en-US"/>
              <a:pPr>
                <a:defRPr/>
              </a:pPr>
              <a:t>‹#›</a:t>
            </a:fld>
            <a:endParaRPr lang="en-US"/>
          </a:p>
        </p:txBody>
      </p:sp>
    </p:spTree>
    <p:extLst>
      <p:ext uri="{BB962C8B-B14F-4D97-AF65-F5344CB8AC3E}">
        <p14:creationId xmlns:p14="http://schemas.microsoft.com/office/powerpoint/2010/main" val="18213568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0" y="0"/>
            <a:ext cx="9144000" cy="10668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en-US"/>
          </a:p>
        </p:txBody>
      </p:sp>
      <p:sp>
        <p:nvSpPr>
          <p:cNvPr id="5" name="Rectangle 4"/>
          <p:cNvSpPr/>
          <p:nvPr userDrawn="1"/>
        </p:nvSpPr>
        <p:spPr>
          <a:xfrm>
            <a:off x="0" y="1143000"/>
            <a:ext cx="91440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Content Placeholder 2"/>
          <p:cNvSpPr>
            <a:spLocks noGrp="1"/>
          </p:cNvSpPr>
          <p:nvPr>
            <p:ph idx="1"/>
          </p:nvPr>
        </p:nvSpPr>
        <p:spPr>
          <a:xfrm>
            <a:off x="838200" y="2438400"/>
            <a:ext cx="7848600" cy="3687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2438400" y="152400"/>
            <a:ext cx="6248400" cy="1143000"/>
          </a:xfrm>
        </p:spPr>
        <p:txBody>
          <a:bodyPr/>
          <a:lstStyle/>
          <a:p>
            <a:r>
              <a:rPr lang="en-US" smtClean="0"/>
              <a:t>Click to edit Master title style</a:t>
            </a:r>
            <a:endParaRPr lang="en-US" dirty="0"/>
          </a:p>
        </p:txBody>
      </p:sp>
      <p:sp>
        <p:nvSpPr>
          <p:cNvPr id="6" name="Date Placeholder 3"/>
          <p:cNvSpPr>
            <a:spLocks noGrp="1"/>
          </p:cNvSpPr>
          <p:nvPr>
            <p:ph type="dt" sz="half" idx="10"/>
          </p:nvPr>
        </p:nvSpPr>
        <p:spPr/>
        <p:txBody>
          <a:bodyPr/>
          <a:lstStyle>
            <a:lvl1pPr>
              <a:defRPr/>
            </a:lvl1pPr>
          </a:lstStyle>
          <a:p>
            <a:pPr>
              <a:defRPr/>
            </a:pPr>
            <a:fld id="{84A8CD1C-B38B-4B17-995A-72727035B70D}" type="datetimeFigureOut">
              <a:rPr lang="en-US"/>
              <a:pPr>
                <a:defRPr/>
              </a:pPr>
              <a:t>3/30/2016</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A5B54CC-29BB-4C64-A840-9CD04423A497}" type="slidenum">
              <a:rPr lang="en-US"/>
              <a:pPr>
                <a:defRPr/>
              </a:pPr>
              <a:t>‹#›</a:t>
            </a:fld>
            <a:endParaRPr lang="en-US"/>
          </a:p>
        </p:txBody>
      </p:sp>
    </p:spTree>
    <p:extLst>
      <p:ext uri="{BB962C8B-B14F-4D97-AF65-F5344CB8AC3E}">
        <p14:creationId xmlns:p14="http://schemas.microsoft.com/office/powerpoint/2010/main" val="20858932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56AD26B-54FD-4AC4-9ED8-6E88B81B2EB8}"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260E8FF-5820-4E89-A0D8-A5A7F703E05A}" type="slidenum">
              <a:rPr lang="en-US"/>
              <a:pPr>
                <a:defRPr/>
              </a:pPr>
              <a:t>‹#›</a:t>
            </a:fld>
            <a:endParaRPr lang="en-US"/>
          </a:p>
        </p:txBody>
      </p:sp>
    </p:spTree>
    <p:extLst>
      <p:ext uri="{BB962C8B-B14F-4D97-AF65-F5344CB8AC3E}">
        <p14:creationId xmlns:p14="http://schemas.microsoft.com/office/powerpoint/2010/main" val="30264303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362200" y="381000"/>
            <a:ext cx="6477000" cy="1036638"/>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2438400"/>
            <a:ext cx="4038600" cy="3687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131236C-7D53-44B5-B208-16FD6E1FF3AB}"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CF8CBEF-467F-42DF-A6C3-1AF2DC2211FE}" type="slidenum">
              <a:rPr lang="en-US"/>
              <a:pPr>
                <a:defRPr/>
              </a:pPr>
              <a:t>‹#›</a:t>
            </a:fld>
            <a:endParaRPr lang="en-US"/>
          </a:p>
        </p:txBody>
      </p:sp>
    </p:spTree>
    <p:extLst>
      <p:ext uri="{BB962C8B-B14F-4D97-AF65-F5344CB8AC3E}">
        <p14:creationId xmlns:p14="http://schemas.microsoft.com/office/powerpoint/2010/main" val="22678337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38400" y="274638"/>
            <a:ext cx="6248400" cy="1143000"/>
          </a:xfrm>
        </p:spPr>
        <p:txBody>
          <a:bodyPr/>
          <a:lstStyle>
            <a:lvl1pPr algn="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25606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3276599"/>
            <a:ext cx="4040188" cy="28495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B2D2B53A-9CC2-42C1-9F92-D07E9F884947}" type="datetimeFigureOut">
              <a:rPr lang="en-US"/>
              <a:pPr>
                <a:defRPr/>
              </a:pPr>
              <a:t>3/30/2016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1E0871B-3768-4E8D-9B55-F23079756304}" type="slidenum">
              <a:rPr lang="en-US"/>
              <a:pPr>
                <a:defRPr/>
              </a:pPr>
              <a:t>‹#›</a:t>
            </a:fld>
            <a:endParaRPr lang="en-US"/>
          </a:p>
        </p:txBody>
      </p:sp>
    </p:spTree>
    <p:extLst>
      <p:ext uri="{BB962C8B-B14F-4D97-AF65-F5344CB8AC3E}">
        <p14:creationId xmlns:p14="http://schemas.microsoft.com/office/powerpoint/2010/main" val="844665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92AEB3EF-A2DA-4430-B060-ABA903CF7112}" type="datetimeFigureOut">
              <a:rPr lang="en-US" smtClean="0"/>
              <a:t>3/30/2016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1735A6F-37B6-44AA-B62F-C16C3436ECBD}" type="slidenum">
              <a:rPr lang="en-US" smtClean="0"/>
              <a:t>‹#›</a:t>
            </a:fld>
            <a:endParaRPr lang="en-US"/>
          </a:p>
        </p:txBody>
      </p:sp>
    </p:spTree>
    <p:extLst>
      <p:ext uri="{BB962C8B-B14F-4D97-AF65-F5344CB8AC3E}">
        <p14:creationId xmlns:p14="http://schemas.microsoft.com/office/powerpoint/2010/main" val="66018857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590800" y="274638"/>
            <a:ext cx="6096000" cy="1143000"/>
          </a:xfrm>
        </p:spPr>
        <p:txBody>
          <a:bodyPr/>
          <a:lstStyle>
            <a:lvl1pPr algn="l">
              <a:defRPr/>
            </a:lvl1pPr>
          </a:lstStyle>
          <a:p>
            <a:r>
              <a:rPr lang="en-US" smtClean="0"/>
              <a:t>Click to edit Master title style</a:t>
            </a:r>
            <a:endParaRPr lang="en-US" dirty="0"/>
          </a:p>
        </p:txBody>
      </p:sp>
      <p:sp>
        <p:nvSpPr>
          <p:cNvPr id="7" name="Text Placeholder 6"/>
          <p:cNvSpPr>
            <a:spLocks noGrp="1"/>
          </p:cNvSpPr>
          <p:nvPr>
            <p:ph type="body" sz="quarter" idx="13"/>
          </p:nvPr>
        </p:nvSpPr>
        <p:spPr>
          <a:xfrm>
            <a:off x="2514600" y="1981200"/>
            <a:ext cx="6248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4"/>
          </p:nvPr>
        </p:nvSpPr>
        <p:spPr/>
        <p:txBody>
          <a:bodyPr/>
          <a:lstStyle>
            <a:lvl1pPr>
              <a:defRPr/>
            </a:lvl1pPr>
          </a:lstStyle>
          <a:p>
            <a:pPr>
              <a:defRPr/>
            </a:pPr>
            <a:fld id="{07DCD40B-087C-4161-8FA3-7D3723B006E7}" type="datetimeFigureOut">
              <a:rPr lang="en-US"/>
              <a:pPr>
                <a:defRPr/>
              </a:pPr>
              <a:t>3/30/2016</a:t>
            </a:fld>
            <a:endParaRPr lang="en-US"/>
          </a:p>
        </p:txBody>
      </p:sp>
      <p:sp>
        <p:nvSpPr>
          <p:cNvPr id="5" name="Footer Placeholder 4"/>
          <p:cNvSpPr>
            <a:spLocks noGrp="1"/>
          </p:cNvSpPr>
          <p:nvPr>
            <p:ph type="ftr" sz="quarter" idx="15"/>
          </p:nvPr>
        </p:nvSpPr>
        <p:spPr/>
        <p:txBody>
          <a:bodyPr/>
          <a:lstStyle>
            <a:lvl1pPr>
              <a:defRPr/>
            </a:lvl1pPr>
          </a:lstStyle>
          <a:p>
            <a:pPr>
              <a:defRPr/>
            </a:pPr>
            <a:endParaRPr lang="en-US"/>
          </a:p>
        </p:txBody>
      </p:sp>
      <p:sp>
        <p:nvSpPr>
          <p:cNvPr id="6" name="Slide Number Placeholder 5"/>
          <p:cNvSpPr>
            <a:spLocks noGrp="1"/>
          </p:cNvSpPr>
          <p:nvPr>
            <p:ph type="sldNum" sz="quarter" idx="16"/>
          </p:nvPr>
        </p:nvSpPr>
        <p:spPr/>
        <p:txBody>
          <a:bodyPr/>
          <a:lstStyle>
            <a:lvl1pPr>
              <a:defRPr/>
            </a:lvl1pPr>
          </a:lstStyle>
          <a:p>
            <a:pPr>
              <a:defRPr/>
            </a:pPr>
            <a:fld id="{0ADA9F7E-57E4-4122-AF65-D62ED9A9D07D}" type="slidenum">
              <a:rPr lang="en-US"/>
              <a:pPr>
                <a:defRPr/>
              </a:pPr>
              <a:t>‹#›</a:t>
            </a:fld>
            <a:endParaRPr lang="en-US"/>
          </a:p>
        </p:txBody>
      </p:sp>
    </p:spTree>
    <p:extLst>
      <p:ext uri="{BB962C8B-B14F-4D97-AF65-F5344CB8AC3E}">
        <p14:creationId xmlns:p14="http://schemas.microsoft.com/office/powerpoint/2010/main" val="42570505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D9CE3FC-318E-4DA5-AE8E-0FE6BE51DD9F}" type="datetimeFigureOut">
              <a:rPr lang="en-US"/>
              <a:pPr>
                <a:defRPr/>
              </a:pPr>
              <a:t>3/30/2016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123B6DD-8083-47A7-81BB-4A103EAD4066}" type="slidenum">
              <a:rPr lang="en-US"/>
              <a:pPr>
                <a:defRPr/>
              </a:pPr>
              <a:t>‹#›</a:t>
            </a:fld>
            <a:endParaRPr lang="en-US"/>
          </a:p>
        </p:txBody>
      </p:sp>
    </p:spTree>
    <p:extLst>
      <p:ext uri="{BB962C8B-B14F-4D97-AF65-F5344CB8AC3E}">
        <p14:creationId xmlns:p14="http://schemas.microsoft.com/office/powerpoint/2010/main" val="20913583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1447800"/>
            <a:ext cx="5111750" cy="4678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3962400"/>
            <a:ext cx="3008313" cy="21637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6023E8E-E884-4248-B58F-93DD1CA8E845}"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CDF9AC0-DFC4-45DD-9ECC-88A25B7F6F01}" type="slidenum">
              <a:rPr lang="en-US"/>
              <a:pPr>
                <a:defRPr/>
              </a:pPr>
              <a:t>‹#›</a:t>
            </a:fld>
            <a:endParaRPr lang="en-US"/>
          </a:p>
        </p:txBody>
      </p:sp>
    </p:spTree>
    <p:extLst>
      <p:ext uri="{BB962C8B-B14F-4D97-AF65-F5344CB8AC3E}">
        <p14:creationId xmlns:p14="http://schemas.microsoft.com/office/powerpoint/2010/main" val="40299401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19400"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819400"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2819400"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B9E5702-BDD6-442D-948D-721C8FEF4A04}"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F0FE179-C31C-4733-99D5-5461CDA47F68}" type="slidenum">
              <a:rPr lang="en-US"/>
              <a:pPr>
                <a:defRPr/>
              </a:pPr>
              <a:t>‹#›</a:t>
            </a:fld>
            <a:endParaRPr lang="en-US"/>
          </a:p>
        </p:txBody>
      </p:sp>
    </p:spTree>
    <p:extLst>
      <p:ext uri="{BB962C8B-B14F-4D97-AF65-F5344CB8AC3E}">
        <p14:creationId xmlns:p14="http://schemas.microsoft.com/office/powerpoint/2010/main" val="42304954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19EB254-797D-4D96-B44E-9DDDC5F15A57}"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88EAD3-6381-4916-9CB3-4F14196875AF}" type="slidenum">
              <a:rPr lang="en-US"/>
              <a:pPr>
                <a:defRPr/>
              </a:pPr>
              <a:t>‹#›</a:t>
            </a:fld>
            <a:endParaRPr lang="en-US"/>
          </a:p>
        </p:txBody>
      </p:sp>
    </p:spTree>
    <p:extLst>
      <p:ext uri="{BB962C8B-B14F-4D97-AF65-F5344CB8AC3E}">
        <p14:creationId xmlns:p14="http://schemas.microsoft.com/office/powerpoint/2010/main" val="35457236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p:cNvSpPr/>
          <p:nvPr userDrawn="1"/>
        </p:nvSpPr>
        <p:spPr>
          <a:xfrm>
            <a:off x="0" y="0"/>
            <a:ext cx="9144000" cy="42672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en-US"/>
          </a:p>
        </p:txBody>
      </p:sp>
      <p:sp>
        <p:nvSpPr>
          <p:cNvPr id="4" name="Rectangle 3"/>
          <p:cNvSpPr/>
          <p:nvPr userDrawn="1"/>
        </p:nvSpPr>
        <p:spPr>
          <a:xfrm>
            <a:off x="0" y="4038600"/>
            <a:ext cx="9144000" cy="152400"/>
          </a:xfrm>
          <a:prstGeom prst="rect">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 name="Picture 5" descr="LDOTLogoHiRezColor.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616450" y="4419600"/>
            <a:ext cx="4451350" cy="239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66800" y="3200400"/>
            <a:ext cx="7086600" cy="1143000"/>
          </a:xfrm>
        </p:spPr>
        <p:txBody>
          <a:bodyPr/>
          <a:lstStyle/>
          <a:p>
            <a:r>
              <a:rPr lang="en-US" smtClean="0"/>
              <a:t>Click to edit Master title style</a:t>
            </a:r>
            <a:endParaRPr lang="en-US" dirty="0"/>
          </a:p>
        </p:txBody>
      </p:sp>
      <p:sp>
        <p:nvSpPr>
          <p:cNvPr id="6" name="Date Placeholder 2"/>
          <p:cNvSpPr>
            <a:spLocks noGrp="1"/>
          </p:cNvSpPr>
          <p:nvPr>
            <p:ph type="dt" sz="half" idx="10"/>
          </p:nvPr>
        </p:nvSpPr>
        <p:spPr/>
        <p:txBody>
          <a:bodyPr/>
          <a:lstStyle>
            <a:lvl1pPr>
              <a:defRPr/>
            </a:lvl1pPr>
          </a:lstStyle>
          <a:p>
            <a:pPr>
              <a:defRPr/>
            </a:pPr>
            <a:fld id="{7E101BBA-15D6-4248-B959-CA6D6AEFA611}" type="datetimeFigureOut">
              <a:rPr lang="en-US"/>
              <a:pPr>
                <a:defRPr/>
              </a:pPr>
              <a:t>3/30/2016</a:t>
            </a:fld>
            <a:endParaRPr lang="en-US"/>
          </a:p>
        </p:txBody>
      </p:sp>
      <p:sp>
        <p:nvSpPr>
          <p:cNvPr id="7" name="Footer Placeholder 3"/>
          <p:cNvSpPr>
            <a:spLocks noGrp="1"/>
          </p:cNvSpPr>
          <p:nvPr>
            <p:ph type="ftr" sz="quarter" idx="11"/>
          </p:nvPr>
        </p:nvSpPr>
        <p:spPr/>
        <p:txBody>
          <a:bodyPr/>
          <a:lstStyle>
            <a:lvl1pPr>
              <a:defRPr/>
            </a:lvl1pPr>
          </a:lstStyle>
          <a:p>
            <a:pPr>
              <a:defRPr/>
            </a:pPr>
            <a:endParaRPr lang="en-US"/>
          </a:p>
        </p:txBody>
      </p:sp>
      <p:sp>
        <p:nvSpPr>
          <p:cNvPr id="8" name="Slide Number Placeholder 4"/>
          <p:cNvSpPr>
            <a:spLocks noGrp="1"/>
          </p:cNvSpPr>
          <p:nvPr>
            <p:ph type="sldNum" sz="quarter" idx="12"/>
          </p:nvPr>
        </p:nvSpPr>
        <p:spPr/>
        <p:txBody>
          <a:bodyPr/>
          <a:lstStyle>
            <a:lvl1pPr>
              <a:defRPr/>
            </a:lvl1pPr>
          </a:lstStyle>
          <a:p>
            <a:pPr>
              <a:defRPr/>
            </a:pPr>
            <a:fld id="{3881A394-A06D-45B7-972D-F66DAB3008D4}" type="slidenum">
              <a:rPr lang="en-US"/>
              <a:pPr>
                <a:defRPr/>
              </a:pPr>
              <a:t>‹#›</a:t>
            </a:fld>
            <a:endParaRPr lang="en-US"/>
          </a:p>
        </p:txBody>
      </p:sp>
    </p:spTree>
    <p:extLst>
      <p:ext uri="{BB962C8B-B14F-4D97-AF65-F5344CB8AC3E}">
        <p14:creationId xmlns:p14="http://schemas.microsoft.com/office/powerpoint/2010/main" val="379367874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4" name="Rectangle 3"/>
          <p:cNvSpPr/>
          <p:nvPr userDrawn="1"/>
        </p:nvSpPr>
        <p:spPr>
          <a:xfrm>
            <a:off x="0" y="0"/>
            <a:ext cx="9144000" cy="36576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en-US"/>
          </a:p>
        </p:txBody>
      </p:sp>
      <p:sp>
        <p:nvSpPr>
          <p:cNvPr id="5" name="Rectangle 4"/>
          <p:cNvSpPr/>
          <p:nvPr userDrawn="1"/>
        </p:nvSpPr>
        <p:spPr>
          <a:xfrm>
            <a:off x="0" y="3733800"/>
            <a:ext cx="91440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Title 1"/>
          <p:cNvSpPr>
            <a:spLocks noGrp="1"/>
          </p:cNvSpPr>
          <p:nvPr>
            <p:ph type="ctrTitle"/>
          </p:nvPr>
        </p:nvSpPr>
        <p:spPr>
          <a:xfrm>
            <a:off x="228600" y="2362200"/>
            <a:ext cx="4495801" cy="1238250"/>
          </a:xfrm>
        </p:spPr>
        <p:txBody>
          <a:bodyPr/>
          <a:lstStyle/>
          <a:p>
            <a:r>
              <a:rPr lang="en-US" smtClean="0"/>
              <a:t>Click to edit Master title style</a:t>
            </a:r>
            <a:endParaRPr lang="en-US" dirty="0"/>
          </a:p>
        </p:txBody>
      </p:sp>
      <p:sp>
        <p:nvSpPr>
          <p:cNvPr id="11" name="Subtitle 2"/>
          <p:cNvSpPr>
            <a:spLocks noGrp="1"/>
          </p:cNvSpPr>
          <p:nvPr>
            <p:ph type="subTitle" idx="1"/>
          </p:nvPr>
        </p:nvSpPr>
        <p:spPr>
          <a:xfrm>
            <a:off x="3352800" y="4800600"/>
            <a:ext cx="5638800" cy="1447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Date Placeholder 3"/>
          <p:cNvSpPr>
            <a:spLocks noGrp="1"/>
          </p:cNvSpPr>
          <p:nvPr>
            <p:ph type="dt" sz="half" idx="10"/>
          </p:nvPr>
        </p:nvSpPr>
        <p:spPr/>
        <p:txBody>
          <a:bodyPr/>
          <a:lstStyle>
            <a:lvl1pPr>
              <a:defRPr/>
            </a:lvl1pPr>
          </a:lstStyle>
          <a:p>
            <a:pPr>
              <a:defRPr/>
            </a:pPr>
            <a:fld id="{DACBDC52-3A85-4227-AD72-355E9965FCDC}" type="datetimeFigureOut">
              <a:rPr lang="en-US"/>
              <a:pPr>
                <a:defRPr/>
              </a:pPr>
              <a:t>3/30/2016</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12FD13F1-766E-4A92-9E9F-52BE38E09334}" type="slidenum">
              <a:rPr lang="en-US"/>
              <a:pPr>
                <a:defRPr/>
              </a:pPr>
              <a:t>‹#›</a:t>
            </a:fld>
            <a:endParaRPr lang="en-US"/>
          </a:p>
        </p:txBody>
      </p:sp>
    </p:spTree>
    <p:extLst>
      <p:ext uri="{BB962C8B-B14F-4D97-AF65-F5344CB8AC3E}">
        <p14:creationId xmlns:p14="http://schemas.microsoft.com/office/powerpoint/2010/main" val="29517633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fld id="{39E69398-E6A7-478C-B6D5-E9455C655EB5}" type="datetime4">
              <a:rPr lang="en-US"/>
              <a:pPr>
                <a:defRPr/>
              </a:pPr>
              <a:t>March 30, 2016</a:t>
            </a:fld>
            <a:endParaRPr lang="en-US" dirty="0"/>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8135938" y="6489700"/>
            <a:ext cx="550862" cy="231775"/>
          </a:xfrm>
        </p:spPr>
        <p:txBody>
          <a:bodyPr/>
          <a:lstStyle>
            <a:lvl1pPr>
              <a:defRPr/>
            </a:lvl1pPr>
          </a:lstStyle>
          <a:p>
            <a:pPr>
              <a:defRPr/>
            </a:pPr>
            <a:fld id="{F35A1AE5-9B07-4B3F-8857-EE957A8B45DF}" type="slidenum">
              <a:rPr lang="en-US"/>
              <a:pPr>
                <a:defRPr/>
              </a:pPr>
              <a:t>‹#›</a:t>
            </a:fld>
            <a:endParaRPr lang="en-US" dirty="0"/>
          </a:p>
        </p:txBody>
      </p:sp>
    </p:spTree>
    <p:extLst>
      <p:ext uri="{BB962C8B-B14F-4D97-AF65-F5344CB8AC3E}">
        <p14:creationId xmlns:p14="http://schemas.microsoft.com/office/powerpoint/2010/main" val="29799702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lgn="ctr">
              <a:defRPr/>
            </a:lvl1p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r>
              <a:rPr lang="en-US"/>
              <a:t>6/6/12</a:t>
            </a:r>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2F51EBF2-CE7B-4FA4-98E5-E85B81806499}" type="slidenum">
              <a:rPr lang="en-US"/>
              <a:pPr>
                <a:defRPr/>
              </a:pPr>
              <a:t>‹#›</a:t>
            </a:fld>
            <a:endParaRPr lang="en-US" dirty="0"/>
          </a:p>
        </p:txBody>
      </p:sp>
    </p:spTree>
    <p:extLst>
      <p:ext uri="{BB962C8B-B14F-4D97-AF65-F5344CB8AC3E}">
        <p14:creationId xmlns:p14="http://schemas.microsoft.com/office/powerpoint/2010/main" val="1743529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590800" y="274638"/>
            <a:ext cx="6096000" cy="1143000"/>
          </a:xfrm>
        </p:spPr>
        <p:txBody>
          <a:bodyPr/>
          <a:lstStyle>
            <a:lvl1pPr algn="l">
              <a:defRPr/>
            </a:lvl1pPr>
          </a:lstStyle>
          <a:p>
            <a:r>
              <a:rPr lang="en-US" smtClean="0"/>
              <a:t>Click to edit Master title style</a:t>
            </a:r>
            <a:endParaRPr lang="en-US" dirty="0"/>
          </a:p>
        </p:txBody>
      </p:sp>
      <p:sp>
        <p:nvSpPr>
          <p:cNvPr id="7" name="Text Placeholder 6"/>
          <p:cNvSpPr>
            <a:spLocks noGrp="1"/>
          </p:cNvSpPr>
          <p:nvPr>
            <p:ph type="body" sz="quarter" idx="13"/>
          </p:nvPr>
        </p:nvSpPr>
        <p:spPr>
          <a:xfrm>
            <a:off x="2514600" y="1981200"/>
            <a:ext cx="6248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4"/>
          </p:nvPr>
        </p:nvSpPr>
        <p:spPr/>
        <p:txBody>
          <a:bodyPr/>
          <a:lstStyle>
            <a:lvl1pPr>
              <a:defRPr/>
            </a:lvl1pPr>
          </a:lstStyle>
          <a:p>
            <a:pPr>
              <a:defRPr/>
            </a:pPr>
            <a:fld id="{EA885230-2B21-4404-A8FC-1FDD3532CBB2}" type="datetimeFigureOut">
              <a:rPr lang="en-US"/>
              <a:pPr>
                <a:defRPr/>
              </a:pPr>
              <a:t>3/30/2016</a:t>
            </a:fld>
            <a:endParaRPr lang="en-US"/>
          </a:p>
        </p:txBody>
      </p:sp>
      <p:sp>
        <p:nvSpPr>
          <p:cNvPr id="5" name="Footer Placeholder 4"/>
          <p:cNvSpPr>
            <a:spLocks noGrp="1"/>
          </p:cNvSpPr>
          <p:nvPr>
            <p:ph type="ftr" sz="quarter" idx="15"/>
          </p:nvPr>
        </p:nvSpPr>
        <p:spPr/>
        <p:txBody>
          <a:bodyPr/>
          <a:lstStyle>
            <a:lvl1pPr>
              <a:defRPr/>
            </a:lvl1pPr>
          </a:lstStyle>
          <a:p>
            <a:pPr>
              <a:defRPr/>
            </a:pPr>
            <a:endParaRPr lang="en-US"/>
          </a:p>
        </p:txBody>
      </p:sp>
      <p:sp>
        <p:nvSpPr>
          <p:cNvPr id="6" name="Slide Number Placeholder 5"/>
          <p:cNvSpPr>
            <a:spLocks noGrp="1"/>
          </p:cNvSpPr>
          <p:nvPr>
            <p:ph type="sldNum" sz="quarter" idx="16"/>
          </p:nvPr>
        </p:nvSpPr>
        <p:spPr/>
        <p:txBody>
          <a:bodyPr/>
          <a:lstStyle>
            <a:lvl1pPr>
              <a:defRPr/>
            </a:lvl1pPr>
          </a:lstStyle>
          <a:p>
            <a:pPr>
              <a:defRPr/>
            </a:pPr>
            <a:fld id="{425A14C6-5D70-4A14-8B2C-B925A4FE34FF}" type="slidenum">
              <a:rPr lang="en-US"/>
              <a:pPr>
                <a:defRPr/>
              </a:pPr>
              <a:t>‹#›</a:t>
            </a:fld>
            <a:endParaRPr lang="en-US"/>
          </a:p>
        </p:txBody>
      </p:sp>
    </p:spTree>
    <p:extLst>
      <p:ext uri="{BB962C8B-B14F-4D97-AF65-F5344CB8AC3E}">
        <p14:creationId xmlns:p14="http://schemas.microsoft.com/office/powerpoint/2010/main" val="329311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92AEB3EF-A2DA-4430-B060-ABA903CF7112}" type="datetimeFigureOut">
              <a:rPr lang="en-US" smtClean="0"/>
              <a:t>3/30/2016</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11735A6F-37B6-44AA-B62F-C16C3436ECBD}" type="slidenum">
              <a:rPr lang="en-US" smtClean="0"/>
              <a:t>‹#›</a:t>
            </a:fld>
            <a:endParaRPr lang="en-US"/>
          </a:p>
        </p:txBody>
      </p:sp>
    </p:spTree>
    <p:extLst>
      <p:ext uri="{BB962C8B-B14F-4D97-AF65-F5344CB8AC3E}">
        <p14:creationId xmlns:p14="http://schemas.microsoft.com/office/powerpoint/2010/main" val="11159892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A038AD0-F40C-4315-AC9A-740F0FBA21C5}"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E1AECFE-0651-40E0-BD23-AF7480F84ED3}" type="slidenum">
              <a:rPr lang="en-US"/>
              <a:pPr>
                <a:defRPr/>
              </a:pPr>
              <a:t>‹#›</a:t>
            </a:fld>
            <a:endParaRPr lang="en-US"/>
          </a:p>
        </p:txBody>
      </p:sp>
    </p:spTree>
    <p:extLst>
      <p:ext uri="{BB962C8B-B14F-4D97-AF65-F5344CB8AC3E}">
        <p14:creationId xmlns:p14="http://schemas.microsoft.com/office/powerpoint/2010/main" val="4391792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05200" y="1295400"/>
            <a:ext cx="8229600" cy="457200"/>
          </a:xfrm>
          <a:prstGeom prst="rect">
            <a:avLst/>
          </a:prstGeom>
        </p:spPr>
        <p:txBody>
          <a:bodyPr/>
          <a:lstStyle>
            <a:lvl1pPr algn="l">
              <a:defRPr sz="2300" b="1" i="0" cap="all" baseline="0">
                <a:solidFill>
                  <a:schemeClr val="bg1"/>
                </a:solidFill>
                <a:latin typeface="Myriad Pro"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2133600"/>
            <a:ext cx="8229600" cy="3992563"/>
          </a:xfrm>
          <a:prstGeom prst="rect">
            <a:avLst/>
          </a:prstGeom>
        </p:spPr>
        <p:txBody>
          <a:bodyPr/>
          <a:lstStyle>
            <a:lvl1pPr>
              <a:defRPr b="1" i="0" baseline="0">
                <a:solidFill>
                  <a:schemeClr val="bg1">
                    <a:lumMod val="50000"/>
                  </a:schemeClr>
                </a:solidFill>
                <a:latin typeface="Myriad Pro" pitchFamily="34" charset="0"/>
              </a:defRPr>
            </a:lvl1pPr>
            <a:lvl2pPr>
              <a:defRPr b="1" i="0" baseline="0">
                <a:solidFill>
                  <a:schemeClr val="bg1">
                    <a:lumMod val="50000"/>
                  </a:schemeClr>
                </a:solidFill>
                <a:latin typeface="Myriad Pro" pitchFamily="34" charset="0"/>
              </a:defRPr>
            </a:lvl2pPr>
            <a:lvl3pPr>
              <a:defRPr b="1" i="0" baseline="0">
                <a:solidFill>
                  <a:schemeClr val="bg1">
                    <a:lumMod val="50000"/>
                  </a:schemeClr>
                </a:solidFill>
                <a:latin typeface="Myriad Pro" pitchFamily="34" charset="0"/>
              </a:defRPr>
            </a:lvl3pPr>
            <a:lvl4pPr>
              <a:defRPr b="1" i="0" baseline="0">
                <a:solidFill>
                  <a:schemeClr val="bg1">
                    <a:lumMod val="50000"/>
                  </a:schemeClr>
                </a:solidFill>
                <a:latin typeface="Myriad Pro" pitchFamily="34" charset="0"/>
              </a:defRPr>
            </a:lvl4pPr>
            <a:lvl5pPr>
              <a:defRPr b="1" i="0" baseline="0">
                <a:solidFill>
                  <a:schemeClr val="bg1">
                    <a:lumMod val="50000"/>
                  </a:schemeClr>
                </a:solidFill>
                <a:latin typeface="Myriad Pro"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FAC50A89-6839-4CC5-BBBA-3B35321C7CC4}"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C77F761-99FB-4E1B-B8A0-1F56DAB4D9E4}" type="slidenum">
              <a:rPr lang="en-US"/>
              <a:pPr>
                <a:defRPr/>
              </a:pPr>
              <a:t>‹#›</a:t>
            </a:fld>
            <a:endParaRPr lang="en-US"/>
          </a:p>
        </p:txBody>
      </p:sp>
    </p:spTree>
    <p:extLst>
      <p:ext uri="{BB962C8B-B14F-4D97-AF65-F5344CB8AC3E}">
        <p14:creationId xmlns:p14="http://schemas.microsoft.com/office/powerpoint/2010/main" val="42804854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67C5B88-A7D0-4F7A-BE6A-662125886C44}"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3C2009D-6A02-46F5-B224-FDA893DA6263}" type="slidenum">
              <a:rPr lang="en-US"/>
              <a:pPr>
                <a:defRPr/>
              </a:pPr>
              <a:t>‹#›</a:t>
            </a:fld>
            <a:endParaRPr lang="en-US"/>
          </a:p>
        </p:txBody>
      </p:sp>
    </p:spTree>
    <p:extLst>
      <p:ext uri="{BB962C8B-B14F-4D97-AF65-F5344CB8AC3E}">
        <p14:creationId xmlns:p14="http://schemas.microsoft.com/office/powerpoint/2010/main" val="37269110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BCD9A79-8772-4E66-B77B-6A42A4BD1CBE}"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1E4EB3C-DA83-4507-AC44-272FA1D6142E}" type="slidenum">
              <a:rPr lang="en-US"/>
              <a:pPr>
                <a:defRPr/>
              </a:pPr>
              <a:t>‹#›</a:t>
            </a:fld>
            <a:endParaRPr lang="en-US"/>
          </a:p>
        </p:txBody>
      </p:sp>
    </p:spTree>
    <p:extLst>
      <p:ext uri="{BB962C8B-B14F-4D97-AF65-F5344CB8AC3E}">
        <p14:creationId xmlns:p14="http://schemas.microsoft.com/office/powerpoint/2010/main" val="258848565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B26CFFF-6643-43CB-8C56-84C6738FBC3E}" type="datetimeFigureOut">
              <a:rPr lang="en-US"/>
              <a:pPr>
                <a:defRPr/>
              </a:pPr>
              <a:t>3/30/2016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390B8F5-2335-49AD-818B-61A4C88709CD}" type="slidenum">
              <a:rPr lang="en-US"/>
              <a:pPr>
                <a:defRPr/>
              </a:pPr>
              <a:t>‹#›</a:t>
            </a:fld>
            <a:endParaRPr lang="en-US"/>
          </a:p>
        </p:txBody>
      </p:sp>
    </p:spTree>
    <p:extLst>
      <p:ext uri="{BB962C8B-B14F-4D97-AF65-F5344CB8AC3E}">
        <p14:creationId xmlns:p14="http://schemas.microsoft.com/office/powerpoint/2010/main" val="32979664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8277268-E67C-404E-AED7-6247EC01E28A}" type="datetimeFigureOut">
              <a:rPr lang="en-US"/>
              <a:pPr>
                <a:defRPr/>
              </a:pPr>
              <a:t>3/30/2016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C743A60-266D-4D5C-8663-BB8B4B5E7647}" type="slidenum">
              <a:rPr lang="en-US"/>
              <a:pPr>
                <a:defRPr/>
              </a:pPr>
              <a:t>‹#›</a:t>
            </a:fld>
            <a:endParaRPr lang="en-US"/>
          </a:p>
        </p:txBody>
      </p:sp>
    </p:spTree>
    <p:extLst>
      <p:ext uri="{BB962C8B-B14F-4D97-AF65-F5344CB8AC3E}">
        <p14:creationId xmlns:p14="http://schemas.microsoft.com/office/powerpoint/2010/main" val="3049240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A0AF377-0461-4BBF-8F72-DA0BDC9AA3DB}" type="datetimeFigureOut">
              <a:rPr lang="en-US"/>
              <a:pPr>
                <a:defRPr/>
              </a:pPr>
              <a:t>3/30/2016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C470E40-6E7C-433A-8BF7-F118211E84DB}" type="slidenum">
              <a:rPr lang="en-US"/>
              <a:pPr>
                <a:defRPr/>
              </a:pPr>
              <a:t>‹#›</a:t>
            </a:fld>
            <a:endParaRPr lang="en-US"/>
          </a:p>
        </p:txBody>
      </p:sp>
    </p:spTree>
    <p:extLst>
      <p:ext uri="{BB962C8B-B14F-4D97-AF65-F5344CB8AC3E}">
        <p14:creationId xmlns:p14="http://schemas.microsoft.com/office/powerpoint/2010/main" val="426424824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1DE74FB-1AE3-44D2-8BD6-E2018841A958}"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4D18619-42E9-4AE6-8D3C-F627795999BF}" type="slidenum">
              <a:rPr lang="en-US"/>
              <a:pPr>
                <a:defRPr/>
              </a:pPr>
              <a:t>‹#›</a:t>
            </a:fld>
            <a:endParaRPr lang="en-US"/>
          </a:p>
        </p:txBody>
      </p:sp>
    </p:spTree>
    <p:extLst>
      <p:ext uri="{BB962C8B-B14F-4D97-AF65-F5344CB8AC3E}">
        <p14:creationId xmlns:p14="http://schemas.microsoft.com/office/powerpoint/2010/main" val="8598432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0CC9764-698A-4041-A30A-5C96C9BB492C}"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A21F2C8-990A-4149-99C7-8A860795F308}" type="slidenum">
              <a:rPr lang="en-US"/>
              <a:pPr>
                <a:defRPr/>
              </a:pPr>
              <a:t>‹#›</a:t>
            </a:fld>
            <a:endParaRPr lang="en-US"/>
          </a:p>
        </p:txBody>
      </p:sp>
    </p:spTree>
    <p:extLst>
      <p:ext uri="{BB962C8B-B14F-4D97-AF65-F5344CB8AC3E}">
        <p14:creationId xmlns:p14="http://schemas.microsoft.com/office/powerpoint/2010/main" val="23689354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F235D95-3CDC-474F-B227-A69995BCBC99}"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45E2766-3F33-4044-B95C-ABEB059B45F1}" type="slidenum">
              <a:rPr lang="en-US"/>
              <a:pPr>
                <a:defRPr/>
              </a:pPr>
              <a:t>‹#›</a:t>
            </a:fld>
            <a:endParaRPr lang="en-US"/>
          </a:p>
        </p:txBody>
      </p:sp>
    </p:spTree>
    <p:extLst>
      <p:ext uri="{BB962C8B-B14F-4D97-AF65-F5344CB8AC3E}">
        <p14:creationId xmlns:p14="http://schemas.microsoft.com/office/powerpoint/2010/main" val="7568149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92AEB3EF-A2DA-4430-B060-ABA903CF7112}" type="datetimeFigureOut">
              <a:rPr lang="en-US" smtClean="0"/>
              <a:t>3/30/2016</a:t>
            </a:fld>
            <a:endParaRPr lang="en-US"/>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11735A6F-37B6-44AA-B62F-C16C3436ECBD}" type="slidenum">
              <a:rPr lang="en-US" smtClean="0"/>
              <a:t>‹#›</a:t>
            </a:fld>
            <a:endParaRPr lang="en-US"/>
          </a:p>
        </p:txBody>
      </p:sp>
    </p:spTree>
    <p:extLst>
      <p:ext uri="{BB962C8B-B14F-4D97-AF65-F5344CB8AC3E}">
        <p14:creationId xmlns:p14="http://schemas.microsoft.com/office/powerpoint/2010/main" val="204804855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3A6E14B-D0AB-4C37-BC80-0EB0352DD167}"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C4471E6-144D-4F00-BE63-EE50E3777D21}" type="slidenum">
              <a:rPr lang="en-US"/>
              <a:pPr>
                <a:defRPr/>
              </a:pPr>
              <a:t>‹#›</a:t>
            </a:fld>
            <a:endParaRPr lang="en-US"/>
          </a:p>
        </p:txBody>
      </p:sp>
    </p:spTree>
    <p:extLst>
      <p:ext uri="{BB962C8B-B14F-4D97-AF65-F5344CB8AC3E}">
        <p14:creationId xmlns:p14="http://schemas.microsoft.com/office/powerpoint/2010/main" val="253371485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43400" y="3962400"/>
            <a:ext cx="4495800" cy="457200"/>
          </a:xfrm>
          <a:prstGeom prst="rect">
            <a:avLst/>
          </a:prstGeom>
        </p:spPr>
        <p:txBody>
          <a:bodyPr/>
          <a:lstStyle>
            <a:lvl1pPr algn="r">
              <a:defRPr sz="2000" b="1" i="0" cap="all" baseline="0">
                <a:solidFill>
                  <a:schemeClr val="accent6">
                    <a:lumMod val="75000"/>
                  </a:schemeClr>
                </a:solidFill>
                <a:latin typeface="Myriad Pro" pitchFamily="34" charset="0"/>
              </a:defRPr>
            </a:lvl1p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1099FF31-622C-456B-AEB8-B80A7E5A6E4A}" type="datetimeFigureOut">
              <a:rPr lang="en-US"/>
              <a:pPr>
                <a:defRPr/>
              </a:pPr>
              <a:t>3/30/2016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06EE323E-4C98-4457-99DA-4A2AF157720D}" type="slidenum">
              <a:rPr lang="en-US"/>
              <a:pPr>
                <a:defRPr/>
              </a:pPr>
              <a:t>‹#›</a:t>
            </a:fld>
            <a:endParaRPr lang="en-US"/>
          </a:p>
        </p:txBody>
      </p:sp>
    </p:spTree>
    <p:extLst>
      <p:ext uri="{BB962C8B-B14F-4D97-AF65-F5344CB8AC3E}">
        <p14:creationId xmlns:p14="http://schemas.microsoft.com/office/powerpoint/2010/main" val="4417381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7729C77-DF35-486C-943E-2ED5AC9C6CEB}"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4890588-6534-4AF5-8DB9-C028F42464A0}" type="slidenum">
              <a:rPr lang="en-US"/>
              <a:pPr>
                <a:defRPr/>
              </a:pPr>
              <a:t>‹#›</a:t>
            </a:fld>
            <a:endParaRPr lang="en-US"/>
          </a:p>
        </p:txBody>
      </p:sp>
    </p:spTree>
    <p:extLst>
      <p:ext uri="{BB962C8B-B14F-4D97-AF65-F5344CB8AC3E}">
        <p14:creationId xmlns:p14="http://schemas.microsoft.com/office/powerpoint/2010/main" val="33544126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05200" y="1295400"/>
            <a:ext cx="8229600" cy="457200"/>
          </a:xfrm>
          <a:prstGeom prst="rect">
            <a:avLst/>
          </a:prstGeom>
        </p:spPr>
        <p:txBody>
          <a:bodyPr/>
          <a:lstStyle>
            <a:lvl1pPr algn="l">
              <a:defRPr sz="2300" b="1" i="0" cap="all" baseline="0">
                <a:solidFill>
                  <a:schemeClr val="bg1"/>
                </a:solidFill>
                <a:latin typeface="Myriad Pro"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2133600"/>
            <a:ext cx="8229600" cy="3992563"/>
          </a:xfrm>
          <a:prstGeom prst="rect">
            <a:avLst/>
          </a:prstGeom>
        </p:spPr>
        <p:txBody>
          <a:bodyPr/>
          <a:lstStyle>
            <a:lvl1pPr>
              <a:defRPr b="1" i="0" baseline="0">
                <a:solidFill>
                  <a:schemeClr val="bg1">
                    <a:lumMod val="50000"/>
                  </a:schemeClr>
                </a:solidFill>
                <a:latin typeface="Myriad Pro" pitchFamily="34" charset="0"/>
              </a:defRPr>
            </a:lvl1pPr>
            <a:lvl2pPr>
              <a:defRPr b="1" i="0" baseline="0">
                <a:solidFill>
                  <a:schemeClr val="bg1">
                    <a:lumMod val="50000"/>
                  </a:schemeClr>
                </a:solidFill>
                <a:latin typeface="Myriad Pro" pitchFamily="34" charset="0"/>
              </a:defRPr>
            </a:lvl2pPr>
            <a:lvl3pPr>
              <a:defRPr b="1" i="0" baseline="0">
                <a:solidFill>
                  <a:schemeClr val="bg1">
                    <a:lumMod val="50000"/>
                  </a:schemeClr>
                </a:solidFill>
                <a:latin typeface="Myriad Pro" pitchFamily="34" charset="0"/>
              </a:defRPr>
            </a:lvl3pPr>
            <a:lvl4pPr>
              <a:defRPr b="1" i="0" baseline="0">
                <a:solidFill>
                  <a:schemeClr val="bg1">
                    <a:lumMod val="50000"/>
                  </a:schemeClr>
                </a:solidFill>
                <a:latin typeface="Myriad Pro" pitchFamily="34" charset="0"/>
              </a:defRPr>
            </a:lvl4pPr>
            <a:lvl5pPr>
              <a:defRPr b="1" i="0" baseline="0">
                <a:solidFill>
                  <a:schemeClr val="bg1">
                    <a:lumMod val="50000"/>
                  </a:schemeClr>
                </a:solidFill>
                <a:latin typeface="Myriad Pro"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3F199105-2040-4B73-84ED-DB9444B376A0}"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EBE4610-7835-4575-A175-E55C78C48FB8}" type="slidenum">
              <a:rPr lang="en-US"/>
              <a:pPr>
                <a:defRPr/>
              </a:pPr>
              <a:t>‹#›</a:t>
            </a:fld>
            <a:endParaRPr lang="en-US"/>
          </a:p>
        </p:txBody>
      </p:sp>
    </p:spTree>
    <p:extLst>
      <p:ext uri="{BB962C8B-B14F-4D97-AF65-F5344CB8AC3E}">
        <p14:creationId xmlns:p14="http://schemas.microsoft.com/office/powerpoint/2010/main" val="142461952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D99CC7D-7678-40A0-9D14-65AE860B6313}"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BACF3E0-0D4F-43BA-983F-6634AA3AB510}" type="slidenum">
              <a:rPr lang="en-US"/>
              <a:pPr>
                <a:defRPr/>
              </a:pPr>
              <a:t>‹#›</a:t>
            </a:fld>
            <a:endParaRPr lang="en-US"/>
          </a:p>
        </p:txBody>
      </p:sp>
    </p:spTree>
    <p:extLst>
      <p:ext uri="{BB962C8B-B14F-4D97-AF65-F5344CB8AC3E}">
        <p14:creationId xmlns:p14="http://schemas.microsoft.com/office/powerpoint/2010/main" val="19020862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F2C0387-8D6F-4107-8F4A-D26672FD2D40}"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1F75488-4F07-487D-A513-A684DF7B2D04}" type="slidenum">
              <a:rPr lang="en-US"/>
              <a:pPr>
                <a:defRPr/>
              </a:pPr>
              <a:t>‹#›</a:t>
            </a:fld>
            <a:endParaRPr lang="en-US"/>
          </a:p>
        </p:txBody>
      </p:sp>
    </p:spTree>
    <p:extLst>
      <p:ext uri="{BB962C8B-B14F-4D97-AF65-F5344CB8AC3E}">
        <p14:creationId xmlns:p14="http://schemas.microsoft.com/office/powerpoint/2010/main" val="3656715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83A97CB-1282-438D-8549-765C1E371235}" type="datetimeFigureOut">
              <a:rPr lang="en-US"/>
              <a:pPr>
                <a:defRPr/>
              </a:pPr>
              <a:t>3/30/2016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5F26F60-302E-47B6-B06C-02C9ED1964F1}" type="slidenum">
              <a:rPr lang="en-US"/>
              <a:pPr>
                <a:defRPr/>
              </a:pPr>
              <a:t>‹#›</a:t>
            </a:fld>
            <a:endParaRPr lang="en-US"/>
          </a:p>
        </p:txBody>
      </p:sp>
    </p:spTree>
    <p:extLst>
      <p:ext uri="{BB962C8B-B14F-4D97-AF65-F5344CB8AC3E}">
        <p14:creationId xmlns:p14="http://schemas.microsoft.com/office/powerpoint/2010/main" val="295497061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04644DEB-8463-4D23-8040-9A5DE9CEF5EB}" type="datetimeFigureOut">
              <a:rPr lang="en-US"/>
              <a:pPr>
                <a:defRPr/>
              </a:pPr>
              <a:t>3/30/2016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E7B57B1-84E5-4242-8FDA-8E57402B1F7D}" type="slidenum">
              <a:rPr lang="en-US"/>
              <a:pPr>
                <a:defRPr/>
              </a:pPr>
              <a:t>‹#›</a:t>
            </a:fld>
            <a:endParaRPr lang="en-US"/>
          </a:p>
        </p:txBody>
      </p:sp>
    </p:spTree>
    <p:extLst>
      <p:ext uri="{BB962C8B-B14F-4D97-AF65-F5344CB8AC3E}">
        <p14:creationId xmlns:p14="http://schemas.microsoft.com/office/powerpoint/2010/main" val="247334210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006D9A0-6D93-4D8F-BEF9-D1F7B7B27109}" type="datetimeFigureOut">
              <a:rPr lang="en-US"/>
              <a:pPr>
                <a:defRPr/>
              </a:pPr>
              <a:t>3/30/2016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723315F0-C298-4F5F-915B-2A4372A884D6}" type="slidenum">
              <a:rPr lang="en-US"/>
              <a:pPr>
                <a:defRPr/>
              </a:pPr>
              <a:t>‹#›</a:t>
            </a:fld>
            <a:endParaRPr lang="en-US"/>
          </a:p>
        </p:txBody>
      </p:sp>
    </p:spTree>
    <p:extLst>
      <p:ext uri="{BB962C8B-B14F-4D97-AF65-F5344CB8AC3E}">
        <p14:creationId xmlns:p14="http://schemas.microsoft.com/office/powerpoint/2010/main" val="119581177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EB6D4F0-9B9B-4F81-8FF7-77CAEC1B74E2}"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8C44CED-B832-4CD0-95EA-0AD24B5A1D71}" type="slidenum">
              <a:rPr lang="en-US"/>
              <a:pPr>
                <a:defRPr/>
              </a:pPr>
              <a:t>‹#›</a:t>
            </a:fld>
            <a:endParaRPr lang="en-US"/>
          </a:p>
        </p:txBody>
      </p:sp>
    </p:spTree>
    <p:extLst>
      <p:ext uri="{BB962C8B-B14F-4D97-AF65-F5344CB8AC3E}">
        <p14:creationId xmlns:p14="http://schemas.microsoft.com/office/powerpoint/2010/main" val="31775161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92AEB3EF-A2DA-4430-B060-ABA903CF7112}" type="datetimeFigureOut">
              <a:rPr lang="en-US" smtClean="0"/>
              <a:t>3/30/2016</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11735A6F-37B6-44AA-B62F-C16C3436ECBD}" type="slidenum">
              <a:rPr lang="en-US" smtClean="0"/>
              <a:t>‹#›</a:t>
            </a:fld>
            <a:endParaRPr lang="en-US"/>
          </a:p>
        </p:txBody>
      </p:sp>
    </p:spTree>
    <p:extLst>
      <p:ext uri="{BB962C8B-B14F-4D97-AF65-F5344CB8AC3E}">
        <p14:creationId xmlns:p14="http://schemas.microsoft.com/office/powerpoint/2010/main" val="78832855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1FE02FE-3932-4898-B45E-61E06F208422}"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7864ABF-51FD-4705-A308-DDA28726CBC1}" type="slidenum">
              <a:rPr lang="en-US"/>
              <a:pPr>
                <a:defRPr/>
              </a:pPr>
              <a:t>‹#›</a:t>
            </a:fld>
            <a:endParaRPr lang="en-US"/>
          </a:p>
        </p:txBody>
      </p:sp>
    </p:spTree>
    <p:extLst>
      <p:ext uri="{BB962C8B-B14F-4D97-AF65-F5344CB8AC3E}">
        <p14:creationId xmlns:p14="http://schemas.microsoft.com/office/powerpoint/2010/main" val="103005543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31580E6-6843-4073-96D1-D69C89F55863}"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B9B405C-8BB1-4755-895B-04A93628091D}" type="slidenum">
              <a:rPr lang="en-US"/>
              <a:pPr>
                <a:defRPr/>
              </a:pPr>
              <a:t>‹#›</a:t>
            </a:fld>
            <a:endParaRPr lang="en-US"/>
          </a:p>
        </p:txBody>
      </p:sp>
    </p:spTree>
    <p:extLst>
      <p:ext uri="{BB962C8B-B14F-4D97-AF65-F5344CB8AC3E}">
        <p14:creationId xmlns:p14="http://schemas.microsoft.com/office/powerpoint/2010/main" val="255661810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A01DB09-AA55-4C79-BDC8-C71C2C4F7925}"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C00DAD6-4B9E-443F-B069-39D4F8607BFC}" type="slidenum">
              <a:rPr lang="en-US"/>
              <a:pPr>
                <a:defRPr/>
              </a:pPr>
              <a:t>‹#›</a:t>
            </a:fld>
            <a:endParaRPr lang="en-US"/>
          </a:p>
        </p:txBody>
      </p:sp>
    </p:spTree>
    <p:extLst>
      <p:ext uri="{BB962C8B-B14F-4D97-AF65-F5344CB8AC3E}">
        <p14:creationId xmlns:p14="http://schemas.microsoft.com/office/powerpoint/2010/main" val="128748046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43400" y="3962400"/>
            <a:ext cx="4495800" cy="457200"/>
          </a:xfrm>
          <a:prstGeom prst="rect">
            <a:avLst/>
          </a:prstGeom>
        </p:spPr>
        <p:txBody>
          <a:bodyPr/>
          <a:lstStyle>
            <a:lvl1pPr algn="r">
              <a:defRPr sz="2000" b="1" i="0" cap="all" baseline="0">
                <a:solidFill>
                  <a:schemeClr val="accent6">
                    <a:lumMod val="75000"/>
                  </a:schemeClr>
                </a:solidFill>
                <a:latin typeface="Myriad Pro" pitchFamily="34" charset="0"/>
              </a:defRPr>
            </a:lvl1p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D5135FBE-72D5-400C-87CD-603D879C9888}" type="datetimeFigureOut">
              <a:rPr lang="en-US"/>
              <a:pPr>
                <a:defRPr/>
              </a:pPr>
              <a:t>3/30/2016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99E5987-77E4-4382-ABB6-217C13F9FA43}" type="slidenum">
              <a:rPr lang="en-US"/>
              <a:pPr>
                <a:defRPr/>
              </a:pPr>
              <a:t>‹#›</a:t>
            </a:fld>
            <a:endParaRPr lang="en-US"/>
          </a:p>
        </p:txBody>
      </p:sp>
    </p:spTree>
    <p:extLst>
      <p:ext uri="{BB962C8B-B14F-4D97-AF65-F5344CB8AC3E}">
        <p14:creationId xmlns:p14="http://schemas.microsoft.com/office/powerpoint/2010/main" val="407353233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8B4AA11-18F0-4919-9325-D2CBC3C2A6F1}"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C7B33BD-E84E-4949-B140-0AC7DCFAA1B4}" type="slidenum">
              <a:rPr lang="en-US"/>
              <a:pPr>
                <a:defRPr/>
              </a:pPr>
              <a:t>‹#›</a:t>
            </a:fld>
            <a:endParaRPr lang="en-US"/>
          </a:p>
        </p:txBody>
      </p:sp>
    </p:spTree>
    <p:extLst>
      <p:ext uri="{BB962C8B-B14F-4D97-AF65-F5344CB8AC3E}">
        <p14:creationId xmlns:p14="http://schemas.microsoft.com/office/powerpoint/2010/main" val="182135687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0" y="0"/>
            <a:ext cx="9144000" cy="10668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en-US"/>
          </a:p>
        </p:txBody>
      </p:sp>
      <p:sp>
        <p:nvSpPr>
          <p:cNvPr id="5" name="Rectangle 4"/>
          <p:cNvSpPr/>
          <p:nvPr userDrawn="1"/>
        </p:nvSpPr>
        <p:spPr>
          <a:xfrm>
            <a:off x="0" y="1143000"/>
            <a:ext cx="91440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Content Placeholder 2"/>
          <p:cNvSpPr>
            <a:spLocks noGrp="1"/>
          </p:cNvSpPr>
          <p:nvPr>
            <p:ph idx="1"/>
          </p:nvPr>
        </p:nvSpPr>
        <p:spPr>
          <a:xfrm>
            <a:off x="838200" y="2438400"/>
            <a:ext cx="7848600" cy="3687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2438400" y="152400"/>
            <a:ext cx="6248400" cy="1143000"/>
          </a:xfrm>
        </p:spPr>
        <p:txBody>
          <a:bodyPr/>
          <a:lstStyle/>
          <a:p>
            <a:r>
              <a:rPr lang="en-US" smtClean="0"/>
              <a:t>Click to edit Master title style</a:t>
            </a:r>
            <a:endParaRPr lang="en-US" dirty="0"/>
          </a:p>
        </p:txBody>
      </p:sp>
      <p:sp>
        <p:nvSpPr>
          <p:cNvPr id="6" name="Date Placeholder 3"/>
          <p:cNvSpPr>
            <a:spLocks noGrp="1"/>
          </p:cNvSpPr>
          <p:nvPr>
            <p:ph type="dt" sz="half" idx="10"/>
          </p:nvPr>
        </p:nvSpPr>
        <p:spPr/>
        <p:txBody>
          <a:bodyPr/>
          <a:lstStyle>
            <a:lvl1pPr>
              <a:defRPr/>
            </a:lvl1pPr>
          </a:lstStyle>
          <a:p>
            <a:pPr>
              <a:defRPr/>
            </a:pPr>
            <a:fld id="{84A8CD1C-B38B-4B17-995A-72727035B70D}" type="datetimeFigureOut">
              <a:rPr lang="en-US"/>
              <a:pPr>
                <a:defRPr/>
              </a:pPr>
              <a:t>3/30/2016</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A5B54CC-29BB-4C64-A840-9CD04423A497}" type="slidenum">
              <a:rPr lang="en-US"/>
              <a:pPr>
                <a:defRPr/>
              </a:pPr>
              <a:t>‹#›</a:t>
            </a:fld>
            <a:endParaRPr lang="en-US"/>
          </a:p>
        </p:txBody>
      </p:sp>
    </p:spTree>
    <p:extLst>
      <p:ext uri="{BB962C8B-B14F-4D97-AF65-F5344CB8AC3E}">
        <p14:creationId xmlns:p14="http://schemas.microsoft.com/office/powerpoint/2010/main" val="208589323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56AD26B-54FD-4AC4-9ED8-6E88B81B2EB8}"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260E8FF-5820-4E89-A0D8-A5A7F703E05A}" type="slidenum">
              <a:rPr lang="en-US"/>
              <a:pPr>
                <a:defRPr/>
              </a:pPr>
              <a:t>‹#›</a:t>
            </a:fld>
            <a:endParaRPr lang="en-US"/>
          </a:p>
        </p:txBody>
      </p:sp>
    </p:spTree>
    <p:extLst>
      <p:ext uri="{BB962C8B-B14F-4D97-AF65-F5344CB8AC3E}">
        <p14:creationId xmlns:p14="http://schemas.microsoft.com/office/powerpoint/2010/main" val="302643036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362200" y="381000"/>
            <a:ext cx="6477000" cy="1036638"/>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2438400"/>
            <a:ext cx="4038600" cy="3687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131236C-7D53-44B5-B208-16FD6E1FF3AB}"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CF8CBEF-467F-42DF-A6C3-1AF2DC2211FE}" type="slidenum">
              <a:rPr lang="en-US"/>
              <a:pPr>
                <a:defRPr/>
              </a:pPr>
              <a:t>‹#›</a:t>
            </a:fld>
            <a:endParaRPr lang="en-US"/>
          </a:p>
        </p:txBody>
      </p:sp>
    </p:spTree>
    <p:extLst>
      <p:ext uri="{BB962C8B-B14F-4D97-AF65-F5344CB8AC3E}">
        <p14:creationId xmlns:p14="http://schemas.microsoft.com/office/powerpoint/2010/main" val="226783379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38400" y="274638"/>
            <a:ext cx="6248400" cy="1143000"/>
          </a:xfrm>
        </p:spPr>
        <p:txBody>
          <a:bodyPr/>
          <a:lstStyle>
            <a:lvl1pPr algn="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25606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3276599"/>
            <a:ext cx="4040188" cy="28495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B2D2B53A-9CC2-42C1-9F92-D07E9F884947}" type="datetimeFigureOut">
              <a:rPr lang="en-US"/>
              <a:pPr>
                <a:defRPr/>
              </a:pPr>
              <a:t>3/30/2016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1E0871B-3768-4E8D-9B55-F23079756304}" type="slidenum">
              <a:rPr lang="en-US"/>
              <a:pPr>
                <a:defRPr/>
              </a:pPr>
              <a:t>‹#›</a:t>
            </a:fld>
            <a:endParaRPr lang="en-US"/>
          </a:p>
        </p:txBody>
      </p:sp>
    </p:spTree>
    <p:extLst>
      <p:ext uri="{BB962C8B-B14F-4D97-AF65-F5344CB8AC3E}">
        <p14:creationId xmlns:p14="http://schemas.microsoft.com/office/powerpoint/2010/main" val="84466573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590800" y="274638"/>
            <a:ext cx="6096000" cy="1143000"/>
          </a:xfrm>
        </p:spPr>
        <p:txBody>
          <a:bodyPr/>
          <a:lstStyle>
            <a:lvl1pPr algn="l">
              <a:defRPr/>
            </a:lvl1pPr>
          </a:lstStyle>
          <a:p>
            <a:r>
              <a:rPr lang="en-US" smtClean="0"/>
              <a:t>Click to edit Master title style</a:t>
            </a:r>
            <a:endParaRPr lang="en-US" dirty="0"/>
          </a:p>
        </p:txBody>
      </p:sp>
      <p:sp>
        <p:nvSpPr>
          <p:cNvPr id="7" name="Text Placeholder 6"/>
          <p:cNvSpPr>
            <a:spLocks noGrp="1"/>
          </p:cNvSpPr>
          <p:nvPr>
            <p:ph type="body" sz="quarter" idx="13"/>
          </p:nvPr>
        </p:nvSpPr>
        <p:spPr>
          <a:xfrm>
            <a:off x="2514600" y="1981200"/>
            <a:ext cx="6248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4"/>
          </p:nvPr>
        </p:nvSpPr>
        <p:spPr/>
        <p:txBody>
          <a:bodyPr/>
          <a:lstStyle>
            <a:lvl1pPr>
              <a:defRPr/>
            </a:lvl1pPr>
          </a:lstStyle>
          <a:p>
            <a:pPr>
              <a:defRPr/>
            </a:pPr>
            <a:fld id="{07DCD40B-087C-4161-8FA3-7D3723B006E7}" type="datetimeFigureOut">
              <a:rPr lang="en-US"/>
              <a:pPr>
                <a:defRPr/>
              </a:pPr>
              <a:t>3/30/2016</a:t>
            </a:fld>
            <a:endParaRPr lang="en-US"/>
          </a:p>
        </p:txBody>
      </p:sp>
      <p:sp>
        <p:nvSpPr>
          <p:cNvPr id="5" name="Footer Placeholder 4"/>
          <p:cNvSpPr>
            <a:spLocks noGrp="1"/>
          </p:cNvSpPr>
          <p:nvPr>
            <p:ph type="ftr" sz="quarter" idx="15"/>
          </p:nvPr>
        </p:nvSpPr>
        <p:spPr/>
        <p:txBody>
          <a:bodyPr/>
          <a:lstStyle>
            <a:lvl1pPr>
              <a:defRPr/>
            </a:lvl1pPr>
          </a:lstStyle>
          <a:p>
            <a:pPr>
              <a:defRPr/>
            </a:pPr>
            <a:endParaRPr lang="en-US"/>
          </a:p>
        </p:txBody>
      </p:sp>
      <p:sp>
        <p:nvSpPr>
          <p:cNvPr id="6" name="Slide Number Placeholder 5"/>
          <p:cNvSpPr>
            <a:spLocks noGrp="1"/>
          </p:cNvSpPr>
          <p:nvPr>
            <p:ph type="sldNum" sz="quarter" idx="16"/>
          </p:nvPr>
        </p:nvSpPr>
        <p:spPr/>
        <p:txBody>
          <a:bodyPr/>
          <a:lstStyle>
            <a:lvl1pPr>
              <a:defRPr/>
            </a:lvl1pPr>
          </a:lstStyle>
          <a:p>
            <a:pPr>
              <a:defRPr/>
            </a:pPr>
            <a:fld id="{0ADA9F7E-57E4-4122-AF65-D62ED9A9D07D}" type="slidenum">
              <a:rPr lang="en-US"/>
              <a:pPr>
                <a:defRPr/>
              </a:pPr>
              <a:t>‹#›</a:t>
            </a:fld>
            <a:endParaRPr lang="en-US"/>
          </a:p>
        </p:txBody>
      </p:sp>
    </p:spTree>
    <p:extLst>
      <p:ext uri="{BB962C8B-B14F-4D97-AF65-F5344CB8AC3E}">
        <p14:creationId xmlns:p14="http://schemas.microsoft.com/office/powerpoint/2010/main" val="42570505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6" descr="DOTD Logo Border.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5486400"/>
            <a:ext cx="9853613"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0"/>
            <a:ext cx="1828800"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p:txBody>
          <a:bodyPr/>
          <a:lstStyle>
            <a:lvl1pPr>
              <a:defRPr/>
            </a:lvl1pPr>
          </a:lstStyle>
          <a:p>
            <a:fld id="{92AEB3EF-A2DA-4430-B060-ABA903CF7112}" type="datetimeFigureOut">
              <a:rPr lang="en-US" smtClean="0"/>
              <a:t>3/30/2016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1735A6F-37B6-44AA-B62F-C16C3436ECBD}" type="slidenum">
              <a:rPr lang="en-US" smtClean="0"/>
              <a:t>‹#›</a:t>
            </a:fld>
            <a:endParaRPr lang="en-US"/>
          </a:p>
        </p:txBody>
      </p:sp>
    </p:spTree>
    <p:extLst>
      <p:ext uri="{BB962C8B-B14F-4D97-AF65-F5344CB8AC3E}">
        <p14:creationId xmlns:p14="http://schemas.microsoft.com/office/powerpoint/2010/main" val="131107433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D9CE3FC-318E-4DA5-AE8E-0FE6BE51DD9F}" type="datetimeFigureOut">
              <a:rPr lang="en-US"/>
              <a:pPr>
                <a:defRPr/>
              </a:pPr>
              <a:t>3/30/2016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123B6DD-8083-47A7-81BB-4A103EAD4066}" type="slidenum">
              <a:rPr lang="en-US"/>
              <a:pPr>
                <a:defRPr/>
              </a:pPr>
              <a:t>‹#›</a:t>
            </a:fld>
            <a:endParaRPr lang="en-US"/>
          </a:p>
        </p:txBody>
      </p:sp>
    </p:spTree>
    <p:extLst>
      <p:ext uri="{BB962C8B-B14F-4D97-AF65-F5344CB8AC3E}">
        <p14:creationId xmlns:p14="http://schemas.microsoft.com/office/powerpoint/2010/main" val="209135838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1447800"/>
            <a:ext cx="5111750" cy="4678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3962400"/>
            <a:ext cx="3008313" cy="21637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6023E8E-E884-4248-B58F-93DD1CA8E845}"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CDF9AC0-DFC4-45DD-9ECC-88A25B7F6F01}" type="slidenum">
              <a:rPr lang="en-US"/>
              <a:pPr>
                <a:defRPr/>
              </a:pPr>
              <a:t>‹#›</a:t>
            </a:fld>
            <a:endParaRPr lang="en-US"/>
          </a:p>
        </p:txBody>
      </p:sp>
    </p:spTree>
    <p:extLst>
      <p:ext uri="{BB962C8B-B14F-4D97-AF65-F5344CB8AC3E}">
        <p14:creationId xmlns:p14="http://schemas.microsoft.com/office/powerpoint/2010/main" val="402994017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19400"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819400"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2819400"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B9E5702-BDD6-442D-948D-721C8FEF4A04}"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F0FE179-C31C-4733-99D5-5461CDA47F68}" type="slidenum">
              <a:rPr lang="en-US"/>
              <a:pPr>
                <a:defRPr/>
              </a:pPr>
              <a:t>‹#›</a:t>
            </a:fld>
            <a:endParaRPr lang="en-US"/>
          </a:p>
        </p:txBody>
      </p:sp>
    </p:spTree>
    <p:extLst>
      <p:ext uri="{BB962C8B-B14F-4D97-AF65-F5344CB8AC3E}">
        <p14:creationId xmlns:p14="http://schemas.microsoft.com/office/powerpoint/2010/main" val="423049544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19EB254-797D-4D96-B44E-9DDDC5F15A57}"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88EAD3-6381-4916-9CB3-4F14196875AF}" type="slidenum">
              <a:rPr lang="en-US"/>
              <a:pPr>
                <a:defRPr/>
              </a:pPr>
              <a:t>‹#›</a:t>
            </a:fld>
            <a:endParaRPr lang="en-US"/>
          </a:p>
        </p:txBody>
      </p:sp>
    </p:spTree>
    <p:extLst>
      <p:ext uri="{BB962C8B-B14F-4D97-AF65-F5344CB8AC3E}">
        <p14:creationId xmlns:p14="http://schemas.microsoft.com/office/powerpoint/2010/main" val="354572363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p:cNvSpPr/>
          <p:nvPr userDrawn="1"/>
        </p:nvSpPr>
        <p:spPr>
          <a:xfrm>
            <a:off x="0" y="0"/>
            <a:ext cx="9144000" cy="42672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en-US"/>
          </a:p>
        </p:txBody>
      </p:sp>
      <p:sp>
        <p:nvSpPr>
          <p:cNvPr id="4" name="Rectangle 3"/>
          <p:cNvSpPr/>
          <p:nvPr userDrawn="1"/>
        </p:nvSpPr>
        <p:spPr>
          <a:xfrm>
            <a:off x="0" y="4038600"/>
            <a:ext cx="9144000" cy="152400"/>
          </a:xfrm>
          <a:prstGeom prst="rect">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 name="Picture 5" descr="LDOTLogoHiRezColor.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616450" y="4419600"/>
            <a:ext cx="4451350" cy="239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66800" y="3200400"/>
            <a:ext cx="7086600" cy="1143000"/>
          </a:xfrm>
        </p:spPr>
        <p:txBody>
          <a:bodyPr/>
          <a:lstStyle/>
          <a:p>
            <a:r>
              <a:rPr lang="en-US" smtClean="0"/>
              <a:t>Click to edit Master title style</a:t>
            </a:r>
            <a:endParaRPr lang="en-US" dirty="0"/>
          </a:p>
        </p:txBody>
      </p:sp>
      <p:sp>
        <p:nvSpPr>
          <p:cNvPr id="6" name="Date Placeholder 2"/>
          <p:cNvSpPr>
            <a:spLocks noGrp="1"/>
          </p:cNvSpPr>
          <p:nvPr>
            <p:ph type="dt" sz="half" idx="10"/>
          </p:nvPr>
        </p:nvSpPr>
        <p:spPr/>
        <p:txBody>
          <a:bodyPr/>
          <a:lstStyle>
            <a:lvl1pPr>
              <a:defRPr/>
            </a:lvl1pPr>
          </a:lstStyle>
          <a:p>
            <a:pPr>
              <a:defRPr/>
            </a:pPr>
            <a:fld id="{7E101BBA-15D6-4248-B959-CA6D6AEFA611}" type="datetimeFigureOut">
              <a:rPr lang="en-US"/>
              <a:pPr>
                <a:defRPr/>
              </a:pPr>
              <a:t>3/30/2016</a:t>
            </a:fld>
            <a:endParaRPr lang="en-US"/>
          </a:p>
        </p:txBody>
      </p:sp>
      <p:sp>
        <p:nvSpPr>
          <p:cNvPr id="7" name="Footer Placeholder 3"/>
          <p:cNvSpPr>
            <a:spLocks noGrp="1"/>
          </p:cNvSpPr>
          <p:nvPr>
            <p:ph type="ftr" sz="quarter" idx="11"/>
          </p:nvPr>
        </p:nvSpPr>
        <p:spPr/>
        <p:txBody>
          <a:bodyPr/>
          <a:lstStyle>
            <a:lvl1pPr>
              <a:defRPr/>
            </a:lvl1pPr>
          </a:lstStyle>
          <a:p>
            <a:pPr>
              <a:defRPr/>
            </a:pPr>
            <a:endParaRPr lang="en-US"/>
          </a:p>
        </p:txBody>
      </p:sp>
      <p:sp>
        <p:nvSpPr>
          <p:cNvPr id="8" name="Slide Number Placeholder 4"/>
          <p:cNvSpPr>
            <a:spLocks noGrp="1"/>
          </p:cNvSpPr>
          <p:nvPr>
            <p:ph type="sldNum" sz="quarter" idx="12"/>
          </p:nvPr>
        </p:nvSpPr>
        <p:spPr/>
        <p:txBody>
          <a:bodyPr/>
          <a:lstStyle>
            <a:lvl1pPr>
              <a:defRPr/>
            </a:lvl1pPr>
          </a:lstStyle>
          <a:p>
            <a:pPr>
              <a:defRPr/>
            </a:pPr>
            <a:fld id="{3881A394-A06D-45B7-972D-F66DAB3008D4}" type="slidenum">
              <a:rPr lang="en-US"/>
              <a:pPr>
                <a:defRPr/>
              </a:pPr>
              <a:t>‹#›</a:t>
            </a:fld>
            <a:endParaRPr lang="en-US"/>
          </a:p>
        </p:txBody>
      </p:sp>
    </p:spTree>
    <p:extLst>
      <p:ext uri="{BB962C8B-B14F-4D97-AF65-F5344CB8AC3E}">
        <p14:creationId xmlns:p14="http://schemas.microsoft.com/office/powerpoint/2010/main" val="379367874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4" name="Rectangle 3"/>
          <p:cNvSpPr/>
          <p:nvPr userDrawn="1"/>
        </p:nvSpPr>
        <p:spPr>
          <a:xfrm>
            <a:off x="0" y="0"/>
            <a:ext cx="9144000" cy="36576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en-US"/>
          </a:p>
        </p:txBody>
      </p:sp>
      <p:sp>
        <p:nvSpPr>
          <p:cNvPr id="5" name="Rectangle 4"/>
          <p:cNvSpPr/>
          <p:nvPr userDrawn="1"/>
        </p:nvSpPr>
        <p:spPr>
          <a:xfrm>
            <a:off x="0" y="3733800"/>
            <a:ext cx="91440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Title 1"/>
          <p:cNvSpPr>
            <a:spLocks noGrp="1"/>
          </p:cNvSpPr>
          <p:nvPr>
            <p:ph type="ctrTitle"/>
          </p:nvPr>
        </p:nvSpPr>
        <p:spPr>
          <a:xfrm>
            <a:off x="228600" y="2362200"/>
            <a:ext cx="4495801" cy="1238250"/>
          </a:xfrm>
        </p:spPr>
        <p:txBody>
          <a:bodyPr/>
          <a:lstStyle/>
          <a:p>
            <a:r>
              <a:rPr lang="en-US" smtClean="0"/>
              <a:t>Click to edit Master title style</a:t>
            </a:r>
            <a:endParaRPr lang="en-US" dirty="0"/>
          </a:p>
        </p:txBody>
      </p:sp>
      <p:sp>
        <p:nvSpPr>
          <p:cNvPr id="11" name="Subtitle 2"/>
          <p:cNvSpPr>
            <a:spLocks noGrp="1"/>
          </p:cNvSpPr>
          <p:nvPr>
            <p:ph type="subTitle" idx="1"/>
          </p:nvPr>
        </p:nvSpPr>
        <p:spPr>
          <a:xfrm>
            <a:off x="3352800" y="4800600"/>
            <a:ext cx="5638800" cy="1447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Date Placeholder 3"/>
          <p:cNvSpPr>
            <a:spLocks noGrp="1"/>
          </p:cNvSpPr>
          <p:nvPr>
            <p:ph type="dt" sz="half" idx="10"/>
          </p:nvPr>
        </p:nvSpPr>
        <p:spPr/>
        <p:txBody>
          <a:bodyPr/>
          <a:lstStyle>
            <a:lvl1pPr>
              <a:defRPr/>
            </a:lvl1pPr>
          </a:lstStyle>
          <a:p>
            <a:pPr>
              <a:defRPr/>
            </a:pPr>
            <a:fld id="{DACBDC52-3A85-4227-AD72-355E9965FCDC}" type="datetimeFigureOut">
              <a:rPr lang="en-US"/>
              <a:pPr>
                <a:defRPr/>
              </a:pPr>
              <a:t>3/30/2016</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12FD13F1-766E-4A92-9E9F-52BE38E09334}" type="slidenum">
              <a:rPr lang="en-US"/>
              <a:pPr>
                <a:defRPr/>
              </a:pPr>
              <a:t>‹#›</a:t>
            </a:fld>
            <a:endParaRPr lang="en-US"/>
          </a:p>
        </p:txBody>
      </p:sp>
    </p:spTree>
    <p:extLst>
      <p:ext uri="{BB962C8B-B14F-4D97-AF65-F5344CB8AC3E}">
        <p14:creationId xmlns:p14="http://schemas.microsoft.com/office/powerpoint/2010/main" val="295176330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fld id="{39E69398-E6A7-478C-B6D5-E9455C655EB5}" type="datetime4">
              <a:rPr lang="en-US"/>
              <a:pPr>
                <a:defRPr/>
              </a:pPr>
              <a:t>March 30, 2016</a:t>
            </a:fld>
            <a:endParaRPr lang="en-US" dirty="0"/>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8135938" y="6489700"/>
            <a:ext cx="550862" cy="231775"/>
          </a:xfrm>
        </p:spPr>
        <p:txBody>
          <a:bodyPr/>
          <a:lstStyle>
            <a:lvl1pPr>
              <a:defRPr/>
            </a:lvl1pPr>
          </a:lstStyle>
          <a:p>
            <a:pPr>
              <a:defRPr/>
            </a:pPr>
            <a:fld id="{F35A1AE5-9B07-4B3F-8857-EE957A8B45DF}" type="slidenum">
              <a:rPr lang="en-US"/>
              <a:pPr>
                <a:defRPr/>
              </a:pPr>
              <a:t>‹#›</a:t>
            </a:fld>
            <a:endParaRPr lang="en-US" dirty="0"/>
          </a:p>
        </p:txBody>
      </p:sp>
    </p:spTree>
    <p:extLst>
      <p:ext uri="{BB962C8B-B14F-4D97-AF65-F5344CB8AC3E}">
        <p14:creationId xmlns:p14="http://schemas.microsoft.com/office/powerpoint/2010/main" val="29799702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lgn="ctr">
              <a:defRPr/>
            </a:lvl1p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r>
              <a:rPr lang="en-US"/>
              <a:t>6/6/12</a:t>
            </a:r>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2F51EBF2-CE7B-4FA4-98E5-E85B81806499}" type="slidenum">
              <a:rPr lang="en-US"/>
              <a:pPr>
                <a:defRPr/>
              </a:pPr>
              <a:t>‹#›</a:t>
            </a:fld>
            <a:endParaRPr lang="en-US" dirty="0"/>
          </a:p>
        </p:txBody>
      </p:sp>
    </p:spTree>
    <p:extLst>
      <p:ext uri="{BB962C8B-B14F-4D97-AF65-F5344CB8AC3E}">
        <p14:creationId xmlns:p14="http://schemas.microsoft.com/office/powerpoint/2010/main" val="17435291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590800" y="274638"/>
            <a:ext cx="6096000" cy="1143000"/>
          </a:xfrm>
        </p:spPr>
        <p:txBody>
          <a:bodyPr/>
          <a:lstStyle>
            <a:lvl1pPr algn="l">
              <a:defRPr/>
            </a:lvl1pPr>
          </a:lstStyle>
          <a:p>
            <a:r>
              <a:rPr lang="en-US" smtClean="0"/>
              <a:t>Click to edit Master title style</a:t>
            </a:r>
            <a:endParaRPr lang="en-US" dirty="0"/>
          </a:p>
        </p:txBody>
      </p:sp>
      <p:sp>
        <p:nvSpPr>
          <p:cNvPr id="7" name="Text Placeholder 6"/>
          <p:cNvSpPr>
            <a:spLocks noGrp="1"/>
          </p:cNvSpPr>
          <p:nvPr>
            <p:ph type="body" sz="quarter" idx="13"/>
          </p:nvPr>
        </p:nvSpPr>
        <p:spPr>
          <a:xfrm>
            <a:off x="2514600" y="1981200"/>
            <a:ext cx="6248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4"/>
          </p:nvPr>
        </p:nvSpPr>
        <p:spPr/>
        <p:txBody>
          <a:bodyPr/>
          <a:lstStyle>
            <a:lvl1pPr>
              <a:defRPr/>
            </a:lvl1pPr>
          </a:lstStyle>
          <a:p>
            <a:pPr>
              <a:defRPr/>
            </a:pPr>
            <a:fld id="{EA885230-2B21-4404-A8FC-1FDD3532CBB2}" type="datetimeFigureOut">
              <a:rPr lang="en-US"/>
              <a:pPr>
                <a:defRPr/>
              </a:pPr>
              <a:t>3/30/2016</a:t>
            </a:fld>
            <a:endParaRPr lang="en-US"/>
          </a:p>
        </p:txBody>
      </p:sp>
      <p:sp>
        <p:nvSpPr>
          <p:cNvPr id="5" name="Footer Placeholder 4"/>
          <p:cNvSpPr>
            <a:spLocks noGrp="1"/>
          </p:cNvSpPr>
          <p:nvPr>
            <p:ph type="ftr" sz="quarter" idx="15"/>
          </p:nvPr>
        </p:nvSpPr>
        <p:spPr/>
        <p:txBody>
          <a:bodyPr/>
          <a:lstStyle>
            <a:lvl1pPr>
              <a:defRPr/>
            </a:lvl1pPr>
          </a:lstStyle>
          <a:p>
            <a:pPr>
              <a:defRPr/>
            </a:pPr>
            <a:endParaRPr lang="en-US"/>
          </a:p>
        </p:txBody>
      </p:sp>
      <p:sp>
        <p:nvSpPr>
          <p:cNvPr id="6" name="Slide Number Placeholder 5"/>
          <p:cNvSpPr>
            <a:spLocks noGrp="1"/>
          </p:cNvSpPr>
          <p:nvPr>
            <p:ph type="sldNum" sz="quarter" idx="16"/>
          </p:nvPr>
        </p:nvSpPr>
        <p:spPr/>
        <p:txBody>
          <a:bodyPr/>
          <a:lstStyle>
            <a:lvl1pPr>
              <a:defRPr/>
            </a:lvl1pPr>
          </a:lstStyle>
          <a:p>
            <a:pPr>
              <a:defRPr/>
            </a:pPr>
            <a:fld id="{425A14C6-5D70-4A14-8B2C-B925A4FE34FF}" type="slidenum">
              <a:rPr lang="en-US"/>
              <a:pPr>
                <a:defRPr/>
              </a:pPr>
              <a:t>‹#›</a:t>
            </a:fld>
            <a:endParaRPr lang="en-US"/>
          </a:p>
        </p:txBody>
      </p:sp>
    </p:spTree>
    <p:extLst>
      <p:ext uri="{BB962C8B-B14F-4D97-AF65-F5344CB8AC3E}">
        <p14:creationId xmlns:p14="http://schemas.microsoft.com/office/powerpoint/2010/main" val="32931169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A038AD0-F40C-4315-AC9A-740F0FBA21C5}"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E1AECFE-0651-40E0-BD23-AF7480F84ED3}" type="slidenum">
              <a:rPr lang="en-US"/>
              <a:pPr>
                <a:defRPr/>
              </a:pPr>
              <a:t>‹#›</a:t>
            </a:fld>
            <a:endParaRPr lang="en-US"/>
          </a:p>
        </p:txBody>
      </p:sp>
    </p:spTree>
    <p:extLst>
      <p:ext uri="{BB962C8B-B14F-4D97-AF65-F5344CB8AC3E}">
        <p14:creationId xmlns:p14="http://schemas.microsoft.com/office/powerpoint/2010/main" val="439179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92AEB3EF-A2DA-4430-B060-ABA903CF7112}" type="datetimeFigureOut">
              <a:rPr lang="en-US" smtClean="0"/>
              <a:t>3/30/2016</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11735A6F-37B6-44AA-B62F-C16C3436ECBD}" type="slidenum">
              <a:rPr lang="en-US" smtClean="0"/>
              <a:t>‹#›</a:t>
            </a:fld>
            <a:endParaRPr lang="en-US"/>
          </a:p>
        </p:txBody>
      </p:sp>
    </p:spTree>
    <p:extLst>
      <p:ext uri="{BB962C8B-B14F-4D97-AF65-F5344CB8AC3E}">
        <p14:creationId xmlns:p14="http://schemas.microsoft.com/office/powerpoint/2010/main" val="343877543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05200" y="1295400"/>
            <a:ext cx="8229600" cy="457200"/>
          </a:xfrm>
          <a:prstGeom prst="rect">
            <a:avLst/>
          </a:prstGeom>
        </p:spPr>
        <p:txBody>
          <a:bodyPr/>
          <a:lstStyle>
            <a:lvl1pPr algn="l">
              <a:defRPr sz="2300" b="1" i="0" cap="all" baseline="0">
                <a:solidFill>
                  <a:schemeClr val="bg1"/>
                </a:solidFill>
                <a:latin typeface="Myriad Pro"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2133600"/>
            <a:ext cx="8229600" cy="3992563"/>
          </a:xfrm>
          <a:prstGeom prst="rect">
            <a:avLst/>
          </a:prstGeom>
        </p:spPr>
        <p:txBody>
          <a:bodyPr/>
          <a:lstStyle>
            <a:lvl1pPr>
              <a:defRPr b="1" i="0" baseline="0">
                <a:solidFill>
                  <a:schemeClr val="bg1">
                    <a:lumMod val="50000"/>
                  </a:schemeClr>
                </a:solidFill>
                <a:latin typeface="Myriad Pro" pitchFamily="34" charset="0"/>
              </a:defRPr>
            </a:lvl1pPr>
            <a:lvl2pPr>
              <a:defRPr b="1" i="0" baseline="0">
                <a:solidFill>
                  <a:schemeClr val="bg1">
                    <a:lumMod val="50000"/>
                  </a:schemeClr>
                </a:solidFill>
                <a:latin typeface="Myriad Pro" pitchFamily="34" charset="0"/>
              </a:defRPr>
            </a:lvl2pPr>
            <a:lvl3pPr>
              <a:defRPr b="1" i="0" baseline="0">
                <a:solidFill>
                  <a:schemeClr val="bg1">
                    <a:lumMod val="50000"/>
                  </a:schemeClr>
                </a:solidFill>
                <a:latin typeface="Myriad Pro" pitchFamily="34" charset="0"/>
              </a:defRPr>
            </a:lvl3pPr>
            <a:lvl4pPr>
              <a:defRPr b="1" i="0" baseline="0">
                <a:solidFill>
                  <a:schemeClr val="bg1">
                    <a:lumMod val="50000"/>
                  </a:schemeClr>
                </a:solidFill>
                <a:latin typeface="Myriad Pro" pitchFamily="34" charset="0"/>
              </a:defRPr>
            </a:lvl4pPr>
            <a:lvl5pPr>
              <a:defRPr b="1" i="0" baseline="0">
                <a:solidFill>
                  <a:schemeClr val="bg1">
                    <a:lumMod val="50000"/>
                  </a:schemeClr>
                </a:solidFill>
                <a:latin typeface="Myriad Pro"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FAC50A89-6839-4CC5-BBBA-3B35321C7CC4}"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C77F761-99FB-4E1B-B8A0-1F56DAB4D9E4}" type="slidenum">
              <a:rPr lang="en-US"/>
              <a:pPr>
                <a:defRPr/>
              </a:pPr>
              <a:t>‹#›</a:t>
            </a:fld>
            <a:endParaRPr lang="en-US"/>
          </a:p>
        </p:txBody>
      </p:sp>
    </p:spTree>
    <p:extLst>
      <p:ext uri="{BB962C8B-B14F-4D97-AF65-F5344CB8AC3E}">
        <p14:creationId xmlns:p14="http://schemas.microsoft.com/office/powerpoint/2010/main" val="428048542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67C5B88-A7D0-4F7A-BE6A-662125886C44}"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3C2009D-6A02-46F5-B224-FDA893DA6263}" type="slidenum">
              <a:rPr lang="en-US"/>
              <a:pPr>
                <a:defRPr/>
              </a:pPr>
              <a:t>‹#›</a:t>
            </a:fld>
            <a:endParaRPr lang="en-US"/>
          </a:p>
        </p:txBody>
      </p:sp>
    </p:spTree>
    <p:extLst>
      <p:ext uri="{BB962C8B-B14F-4D97-AF65-F5344CB8AC3E}">
        <p14:creationId xmlns:p14="http://schemas.microsoft.com/office/powerpoint/2010/main" val="37269110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BCD9A79-8772-4E66-B77B-6A42A4BD1CBE}"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1E4EB3C-DA83-4507-AC44-272FA1D6142E}" type="slidenum">
              <a:rPr lang="en-US"/>
              <a:pPr>
                <a:defRPr/>
              </a:pPr>
              <a:t>‹#›</a:t>
            </a:fld>
            <a:endParaRPr lang="en-US"/>
          </a:p>
        </p:txBody>
      </p:sp>
    </p:spTree>
    <p:extLst>
      <p:ext uri="{BB962C8B-B14F-4D97-AF65-F5344CB8AC3E}">
        <p14:creationId xmlns:p14="http://schemas.microsoft.com/office/powerpoint/2010/main" val="258848565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B26CFFF-6643-43CB-8C56-84C6738FBC3E}" type="datetimeFigureOut">
              <a:rPr lang="en-US"/>
              <a:pPr>
                <a:defRPr/>
              </a:pPr>
              <a:t>3/30/2016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390B8F5-2335-49AD-818B-61A4C88709CD}" type="slidenum">
              <a:rPr lang="en-US"/>
              <a:pPr>
                <a:defRPr/>
              </a:pPr>
              <a:t>‹#›</a:t>
            </a:fld>
            <a:endParaRPr lang="en-US"/>
          </a:p>
        </p:txBody>
      </p:sp>
    </p:spTree>
    <p:extLst>
      <p:ext uri="{BB962C8B-B14F-4D97-AF65-F5344CB8AC3E}">
        <p14:creationId xmlns:p14="http://schemas.microsoft.com/office/powerpoint/2010/main" val="329796644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8277268-E67C-404E-AED7-6247EC01E28A}" type="datetimeFigureOut">
              <a:rPr lang="en-US"/>
              <a:pPr>
                <a:defRPr/>
              </a:pPr>
              <a:t>3/30/2016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C743A60-266D-4D5C-8663-BB8B4B5E7647}" type="slidenum">
              <a:rPr lang="en-US"/>
              <a:pPr>
                <a:defRPr/>
              </a:pPr>
              <a:t>‹#›</a:t>
            </a:fld>
            <a:endParaRPr lang="en-US"/>
          </a:p>
        </p:txBody>
      </p:sp>
    </p:spTree>
    <p:extLst>
      <p:ext uri="{BB962C8B-B14F-4D97-AF65-F5344CB8AC3E}">
        <p14:creationId xmlns:p14="http://schemas.microsoft.com/office/powerpoint/2010/main" val="30492405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A0AF377-0461-4BBF-8F72-DA0BDC9AA3DB}" type="datetimeFigureOut">
              <a:rPr lang="en-US"/>
              <a:pPr>
                <a:defRPr/>
              </a:pPr>
              <a:t>3/30/2016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C470E40-6E7C-433A-8BF7-F118211E84DB}" type="slidenum">
              <a:rPr lang="en-US"/>
              <a:pPr>
                <a:defRPr/>
              </a:pPr>
              <a:t>‹#›</a:t>
            </a:fld>
            <a:endParaRPr lang="en-US"/>
          </a:p>
        </p:txBody>
      </p:sp>
    </p:spTree>
    <p:extLst>
      <p:ext uri="{BB962C8B-B14F-4D97-AF65-F5344CB8AC3E}">
        <p14:creationId xmlns:p14="http://schemas.microsoft.com/office/powerpoint/2010/main" val="426424824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1DE74FB-1AE3-44D2-8BD6-E2018841A958}"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4D18619-42E9-4AE6-8D3C-F627795999BF}" type="slidenum">
              <a:rPr lang="en-US"/>
              <a:pPr>
                <a:defRPr/>
              </a:pPr>
              <a:t>‹#›</a:t>
            </a:fld>
            <a:endParaRPr lang="en-US"/>
          </a:p>
        </p:txBody>
      </p:sp>
    </p:spTree>
    <p:extLst>
      <p:ext uri="{BB962C8B-B14F-4D97-AF65-F5344CB8AC3E}">
        <p14:creationId xmlns:p14="http://schemas.microsoft.com/office/powerpoint/2010/main" val="85984320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0CC9764-698A-4041-A30A-5C96C9BB492C}" type="datetimeFigureOut">
              <a:rPr lang="en-US"/>
              <a:pPr>
                <a:defRPr/>
              </a:pPr>
              <a:t>3/30/2016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A21F2C8-990A-4149-99C7-8A860795F308}" type="slidenum">
              <a:rPr lang="en-US"/>
              <a:pPr>
                <a:defRPr/>
              </a:pPr>
              <a:t>‹#›</a:t>
            </a:fld>
            <a:endParaRPr lang="en-US"/>
          </a:p>
        </p:txBody>
      </p:sp>
    </p:spTree>
    <p:extLst>
      <p:ext uri="{BB962C8B-B14F-4D97-AF65-F5344CB8AC3E}">
        <p14:creationId xmlns:p14="http://schemas.microsoft.com/office/powerpoint/2010/main" val="236893544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F235D95-3CDC-474F-B227-A69995BCBC99}"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45E2766-3F33-4044-B95C-ABEB059B45F1}" type="slidenum">
              <a:rPr lang="en-US"/>
              <a:pPr>
                <a:defRPr/>
              </a:pPr>
              <a:t>‹#›</a:t>
            </a:fld>
            <a:endParaRPr lang="en-US"/>
          </a:p>
        </p:txBody>
      </p:sp>
    </p:spTree>
    <p:extLst>
      <p:ext uri="{BB962C8B-B14F-4D97-AF65-F5344CB8AC3E}">
        <p14:creationId xmlns:p14="http://schemas.microsoft.com/office/powerpoint/2010/main" val="75681495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3A6E14B-D0AB-4C37-BC80-0EB0352DD167}" type="datetimeFigureOut">
              <a:rPr lang="en-US"/>
              <a:pPr>
                <a:defRPr/>
              </a:pPr>
              <a:t>3/30/2016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C4471E6-144D-4F00-BE63-EE50E3777D21}" type="slidenum">
              <a:rPr lang="en-US"/>
              <a:pPr>
                <a:defRPr/>
              </a:pPr>
              <a:t>‹#›</a:t>
            </a:fld>
            <a:endParaRPr lang="en-US"/>
          </a:p>
        </p:txBody>
      </p:sp>
    </p:spTree>
    <p:extLst>
      <p:ext uri="{BB962C8B-B14F-4D97-AF65-F5344CB8AC3E}">
        <p14:creationId xmlns:p14="http://schemas.microsoft.com/office/powerpoint/2010/main" val="25337148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92AEB3EF-A2DA-4430-B060-ABA903CF7112}" type="datetimeFigureOut">
              <a:rPr lang="en-US" smtClean="0"/>
              <a:t>3/30/2016</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11735A6F-37B6-44AA-B62F-C16C3436ECBD}" type="slidenum">
              <a:rPr lang="en-US" smtClean="0"/>
              <a:t>‹#›</a:t>
            </a:fld>
            <a:endParaRPr lang="en-US"/>
          </a:p>
        </p:txBody>
      </p:sp>
    </p:spTree>
    <p:extLst>
      <p:ext uri="{BB962C8B-B14F-4D97-AF65-F5344CB8AC3E}">
        <p14:creationId xmlns:p14="http://schemas.microsoft.com/office/powerpoint/2010/main" val="241911621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43400" y="3962400"/>
            <a:ext cx="4495800" cy="457200"/>
          </a:xfrm>
          <a:prstGeom prst="rect">
            <a:avLst/>
          </a:prstGeom>
        </p:spPr>
        <p:txBody>
          <a:bodyPr/>
          <a:lstStyle>
            <a:lvl1pPr algn="r">
              <a:defRPr sz="2000" b="1" i="0" cap="all" baseline="0">
                <a:solidFill>
                  <a:schemeClr val="accent6">
                    <a:lumMod val="75000"/>
                  </a:schemeClr>
                </a:solidFill>
                <a:latin typeface="Myriad Pro" pitchFamily="34" charset="0"/>
              </a:defRPr>
            </a:lvl1p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1099FF31-622C-456B-AEB8-B80A7E5A6E4A}" type="datetimeFigureOut">
              <a:rPr lang="en-US"/>
              <a:pPr>
                <a:defRPr/>
              </a:pPr>
              <a:t>3/30/2016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06EE323E-4C98-4457-99DA-4A2AF157720D}" type="slidenum">
              <a:rPr lang="en-US"/>
              <a:pPr>
                <a:defRPr/>
              </a:pPr>
              <a:t>‹#›</a:t>
            </a:fld>
            <a:endParaRPr lang="en-US"/>
          </a:p>
        </p:txBody>
      </p:sp>
    </p:spTree>
    <p:extLst>
      <p:ext uri="{BB962C8B-B14F-4D97-AF65-F5344CB8AC3E}">
        <p14:creationId xmlns:p14="http://schemas.microsoft.com/office/powerpoint/2010/main" val="441738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theme" Target="../theme/theme3.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heme" Target="../theme/theme4.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theme" Target="../theme/theme5.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2" Type="http://schemas.openxmlformats.org/officeDocument/2006/relationships/slideLayout" Target="../slideLayouts/slideLayout65.xml"/><Relationship Id="rId16" Type="http://schemas.openxmlformats.org/officeDocument/2006/relationships/theme" Target="../theme/theme6.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theme" Target="../theme/theme7.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fld id="{92AEB3EF-A2DA-4430-B060-ABA903CF7112}" type="datetimeFigureOut">
              <a:rPr lang="en-US" smtClean="0"/>
              <a:t>3/30/2016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cs typeface="Arial" charset="0"/>
              </a:defRPr>
            </a:lvl1pPr>
          </a:lstStyle>
          <a:p>
            <a:fld id="{11735A6F-37B6-44AA-B62F-C16C3436ECB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pPr>
              <a:defRPr/>
            </a:pPr>
            <a:fld id="{E9061808-757A-4CA2-B722-94CB70AF2F5A}" type="datetimeFigureOut">
              <a:rPr lang="en-US"/>
              <a:pPr>
                <a:defRPr/>
              </a:pPr>
              <a:t>3/30/2016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cs typeface="Arial" charset="0"/>
              </a:defRPr>
            </a:lvl1pPr>
          </a:lstStyle>
          <a:p>
            <a:pPr>
              <a:defRPr/>
            </a:pPr>
            <a:fld id="{55D47A75-8745-4900-AE0A-A58878B3A3B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Text Placeholder 2"/>
          <p:cNvSpPr>
            <a:spLocks noGrp="1"/>
          </p:cNvSpPr>
          <p:nvPr>
            <p:ph type="body" idx="1"/>
          </p:nvPr>
        </p:nvSpPr>
        <p:spPr bwMode="auto">
          <a:xfrm>
            <a:off x="457200" y="2438400"/>
            <a:ext cx="8229600" cy="368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pPr>
              <a:defRPr/>
            </a:pPr>
            <a:fld id="{5D42F7D5-097D-4606-9F36-6EDA1D12974B}" type="datetimeFigureOut">
              <a:rPr lang="en-US"/>
              <a:pPr>
                <a:defRPr/>
              </a:pPr>
              <a:t>3/30/2016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cs typeface="Arial" charset="0"/>
              </a:defRPr>
            </a:lvl1pPr>
          </a:lstStyle>
          <a:p>
            <a:pPr>
              <a:defRPr/>
            </a:pPr>
            <a:fld id="{C524A4D0-63DE-47B2-A119-B61FA1C97545}" type="slidenum">
              <a:rPr lang="en-US"/>
              <a:pPr>
                <a:defRPr/>
              </a:pPr>
              <a:t>‹#›</a:t>
            </a:fld>
            <a:endParaRPr lang="en-US"/>
          </a:p>
        </p:txBody>
      </p:sp>
      <p:sp>
        <p:nvSpPr>
          <p:cNvPr id="7" name="Rectangle 6"/>
          <p:cNvSpPr/>
          <p:nvPr/>
        </p:nvSpPr>
        <p:spPr>
          <a:xfrm>
            <a:off x="0" y="0"/>
            <a:ext cx="9144000" cy="10668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en-US"/>
          </a:p>
        </p:txBody>
      </p:sp>
      <p:sp>
        <p:nvSpPr>
          <p:cNvPr id="8" name="Rectangle 7"/>
          <p:cNvSpPr/>
          <p:nvPr/>
        </p:nvSpPr>
        <p:spPr>
          <a:xfrm>
            <a:off x="0" y="1143000"/>
            <a:ext cx="91440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80" name="Title Placeholder 1"/>
          <p:cNvSpPr>
            <a:spLocks noGrp="1"/>
          </p:cNvSpPr>
          <p:nvPr>
            <p:ph type="title"/>
          </p:nvPr>
        </p:nvSpPr>
        <p:spPr bwMode="auto">
          <a:xfrm>
            <a:off x="2438400" y="533400"/>
            <a:ext cx="6248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Lst>
  <p:txStyles>
    <p:titleStyle>
      <a:lvl1pPr algn="l" rtl="0" eaLnBrk="1" fontAlgn="base" hangingPunct="1">
        <a:spcBef>
          <a:spcPct val="0"/>
        </a:spcBef>
        <a:spcAft>
          <a:spcPct val="0"/>
        </a:spcAft>
        <a:defRPr sz="4400" kern="1200">
          <a:solidFill>
            <a:schemeClr val="tx1"/>
          </a:solidFill>
          <a:latin typeface="+mj-lt"/>
          <a:ea typeface="+mj-ea"/>
          <a:cs typeface="+mj-cs"/>
        </a:defRPr>
      </a:lvl1pPr>
      <a:lvl2pPr algn="l" rtl="0" eaLnBrk="1" fontAlgn="base" hangingPunct="1">
        <a:spcBef>
          <a:spcPct val="0"/>
        </a:spcBef>
        <a:spcAft>
          <a:spcPct val="0"/>
        </a:spcAft>
        <a:defRPr sz="4400">
          <a:solidFill>
            <a:schemeClr val="tx1"/>
          </a:solidFill>
          <a:latin typeface="Calibri" pitchFamily="34" charset="0"/>
        </a:defRPr>
      </a:lvl2pPr>
      <a:lvl3pPr algn="l" rtl="0" eaLnBrk="1" fontAlgn="base" hangingPunct="1">
        <a:spcBef>
          <a:spcPct val="0"/>
        </a:spcBef>
        <a:spcAft>
          <a:spcPct val="0"/>
        </a:spcAft>
        <a:defRPr sz="4400">
          <a:solidFill>
            <a:schemeClr val="tx1"/>
          </a:solidFill>
          <a:latin typeface="Calibri" pitchFamily="34" charset="0"/>
        </a:defRPr>
      </a:lvl3pPr>
      <a:lvl4pPr algn="l" rtl="0" eaLnBrk="1" fontAlgn="base" hangingPunct="1">
        <a:spcBef>
          <a:spcPct val="0"/>
        </a:spcBef>
        <a:spcAft>
          <a:spcPct val="0"/>
        </a:spcAft>
        <a:defRPr sz="4400">
          <a:solidFill>
            <a:schemeClr val="tx1"/>
          </a:solidFill>
          <a:latin typeface="Calibri" pitchFamily="34" charset="0"/>
        </a:defRPr>
      </a:lvl4pPr>
      <a:lvl5pPr algn="l" rtl="0" eaLnBrk="1" fontAlgn="base" hangingPunct="1">
        <a:spcBef>
          <a:spcPct val="0"/>
        </a:spcBef>
        <a:spcAft>
          <a:spcPct val="0"/>
        </a:spcAft>
        <a:defRPr sz="4400">
          <a:solidFill>
            <a:schemeClr val="tx1"/>
          </a:solidFill>
          <a:latin typeface="Calibri" pitchFamily="34" charset="0"/>
        </a:defRPr>
      </a:lvl5pPr>
      <a:lvl6pPr marL="457200" algn="l" rtl="0" eaLnBrk="1" fontAlgn="base" hangingPunct="1">
        <a:spcBef>
          <a:spcPct val="0"/>
        </a:spcBef>
        <a:spcAft>
          <a:spcPct val="0"/>
        </a:spcAft>
        <a:defRPr sz="4400">
          <a:solidFill>
            <a:schemeClr val="tx1"/>
          </a:solidFill>
          <a:latin typeface="Calibri" pitchFamily="34" charset="0"/>
        </a:defRPr>
      </a:lvl6pPr>
      <a:lvl7pPr marL="914400" algn="l" rtl="0" eaLnBrk="1" fontAlgn="base" hangingPunct="1">
        <a:spcBef>
          <a:spcPct val="0"/>
        </a:spcBef>
        <a:spcAft>
          <a:spcPct val="0"/>
        </a:spcAft>
        <a:defRPr sz="4400">
          <a:solidFill>
            <a:schemeClr val="tx1"/>
          </a:solidFill>
          <a:latin typeface="Calibri" pitchFamily="34" charset="0"/>
        </a:defRPr>
      </a:lvl7pPr>
      <a:lvl8pPr marL="1371600" algn="l" rtl="0" eaLnBrk="1" fontAlgn="base" hangingPunct="1">
        <a:spcBef>
          <a:spcPct val="0"/>
        </a:spcBef>
        <a:spcAft>
          <a:spcPct val="0"/>
        </a:spcAft>
        <a:defRPr sz="4400">
          <a:solidFill>
            <a:schemeClr val="tx1"/>
          </a:solidFill>
          <a:latin typeface="Calibri" pitchFamily="34" charset="0"/>
        </a:defRPr>
      </a:lvl8pPr>
      <a:lvl9pPr marL="1828800" algn="l"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pPr>
              <a:defRPr/>
            </a:pPr>
            <a:fld id="{0A1BD432-F92A-4CAD-9240-A353B4B03828}" type="datetimeFigureOut">
              <a:rPr lang="en-US"/>
              <a:pPr>
                <a:defRPr/>
              </a:pPr>
              <a:t>3/30/2016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cs typeface="Arial" charset="0"/>
              </a:defRPr>
            </a:lvl1pPr>
          </a:lstStyle>
          <a:p>
            <a:pPr>
              <a:defRPr/>
            </a:pPr>
            <a:fld id="{958089E8-38EA-4552-85D6-5BCF748922F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pPr>
              <a:defRPr/>
            </a:pPr>
            <a:fld id="{E9061808-757A-4CA2-B722-94CB70AF2F5A}" type="datetimeFigureOut">
              <a:rPr lang="en-US"/>
              <a:pPr>
                <a:defRPr/>
              </a:pPr>
              <a:t>3/30/2016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cs typeface="Arial" charset="0"/>
              </a:defRPr>
            </a:lvl1pPr>
          </a:lstStyle>
          <a:p>
            <a:pPr>
              <a:defRPr/>
            </a:pPr>
            <a:fld id="{55D47A75-8745-4900-AE0A-A58878B3A3B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Text Placeholder 2"/>
          <p:cNvSpPr>
            <a:spLocks noGrp="1"/>
          </p:cNvSpPr>
          <p:nvPr>
            <p:ph type="body" idx="1"/>
          </p:nvPr>
        </p:nvSpPr>
        <p:spPr bwMode="auto">
          <a:xfrm>
            <a:off x="457200" y="2438400"/>
            <a:ext cx="8229600" cy="368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pPr>
              <a:defRPr/>
            </a:pPr>
            <a:fld id="{5D42F7D5-097D-4606-9F36-6EDA1D12974B}" type="datetimeFigureOut">
              <a:rPr lang="en-US"/>
              <a:pPr>
                <a:defRPr/>
              </a:pPr>
              <a:t>3/30/2016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cs typeface="Arial" charset="0"/>
              </a:defRPr>
            </a:lvl1pPr>
          </a:lstStyle>
          <a:p>
            <a:pPr>
              <a:defRPr/>
            </a:pPr>
            <a:fld id="{C524A4D0-63DE-47B2-A119-B61FA1C97545}" type="slidenum">
              <a:rPr lang="en-US"/>
              <a:pPr>
                <a:defRPr/>
              </a:pPr>
              <a:t>‹#›</a:t>
            </a:fld>
            <a:endParaRPr lang="en-US"/>
          </a:p>
        </p:txBody>
      </p:sp>
      <p:sp>
        <p:nvSpPr>
          <p:cNvPr id="7" name="Rectangle 6"/>
          <p:cNvSpPr/>
          <p:nvPr/>
        </p:nvSpPr>
        <p:spPr>
          <a:xfrm>
            <a:off x="0" y="0"/>
            <a:ext cx="9144000" cy="10668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en-US"/>
          </a:p>
        </p:txBody>
      </p:sp>
      <p:sp>
        <p:nvSpPr>
          <p:cNvPr id="8" name="Rectangle 7"/>
          <p:cNvSpPr/>
          <p:nvPr/>
        </p:nvSpPr>
        <p:spPr>
          <a:xfrm>
            <a:off x="0" y="1143000"/>
            <a:ext cx="91440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80" name="Title Placeholder 1"/>
          <p:cNvSpPr>
            <a:spLocks noGrp="1"/>
          </p:cNvSpPr>
          <p:nvPr>
            <p:ph type="title"/>
          </p:nvPr>
        </p:nvSpPr>
        <p:spPr bwMode="auto">
          <a:xfrm>
            <a:off x="2438400" y="533400"/>
            <a:ext cx="6248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Lst>
  <p:txStyles>
    <p:titleStyle>
      <a:lvl1pPr algn="l" rtl="0" eaLnBrk="1" fontAlgn="base" hangingPunct="1">
        <a:spcBef>
          <a:spcPct val="0"/>
        </a:spcBef>
        <a:spcAft>
          <a:spcPct val="0"/>
        </a:spcAft>
        <a:defRPr sz="4400" kern="1200">
          <a:solidFill>
            <a:schemeClr val="tx1"/>
          </a:solidFill>
          <a:latin typeface="+mj-lt"/>
          <a:ea typeface="+mj-ea"/>
          <a:cs typeface="+mj-cs"/>
        </a:defRPr>
      </a:lvl1pPr>
      <a:lvl2pPr algn="l" rtl="0" eaLnBrk="1" fontAlgn="base" hangingPunct="1">
        <a:spcBef>
          <a:spcPct val="0"/>
        </a:spcBef>
        <a:spcAft>
          <a:spcPct val="0"/>
        </a:spcAft>
        <a:defRPr sz="4400">
          <a:solidFill>
            <a:schemeClr val="tx1"/>
          </a:solidFill>
          <a:latin typeface="Calibri" pitchFamily="34" charset="0"/>
        </a:defRPr>
      </a:lvl2pPr>
      <a:lvl3pPr algn="l" rtl="0" eaLnBrk="1" fontAlgn="base" hangingPunct="1">
        <a:spcBef>
          <a:spcPct val="0"/>
        </a:spcBef>
        <a:spcAft>
          <a:spcPct val="0"/>
        </a:spcAft>
        <a:defRPr sz="4400">
          <a:solidFill>
            <a:schemeClr val="tx1"/>
          </a:solidFill>
          <a:latin typeface="Calibri" pitchFamily="34" charset="0"/>
        </a:defRPr>
      </a:lvl3pPr>
      <a:lvl4pPr algn="l" rtl="0" eaLnBrk="1" fontAlgn="base" hangingPunct="1">
        <a:spcBef>
          <a:spcPct val="0"/>
        </a:spcBef>
        <a:spcAft>
          <a:spcPct val="0"/>
        </a:spcAft>
        <a:defRPr sz="4400">
          <a:solidFill>
            <a:schemeClr val="tx1"/>
          </a:solidFill>
          <a:latin typeface="Calibri" pitchFamily="34" charset="0"/>
        </a:defRPr>
      </a:lvl4pPr>
      <a:lvl5pPr algn="l" rtl="0" eaLnBrk="1" fontAlgn="base" hangingPunct="1">
        <a:spcBef>
          <a:spcPct val="0"/>
        </a:spcBef>
        <a:spcAft>
          <a:spcPct val="0"/>
        </a:spcAft>
        <a:defRPr sz="4400">
          <a:solidFill>
            <a:schemeClr val="tx1"/>
          </a:solidFill>
          <a:latin typeface="Calibri" pitchFamily="34" charset="0"/>
        </a:defRPr>
      </a:lvl5pPr>
      <a:lvl6pPr marL="457200" algn="l" rtl="0" eaLnBrk="1" fontAlgn="base" hangingPunct="1">
        <a:spcBef>
          <a:spcPct val="0"/>
        </a:spcBef>
        <a:spcAft>
          <a:spcPct val="0"/>
        </a:spcAft>
        <a:defRPr sz="4400">
          <a:solidFill>
            <a:schemeClr val="tx1"/>
          </a:solidFill>
          <a:latin typeface="Calibri" pitchFamily="34" charset="0"/>
        </a:defRPr>
      </a:lvl6pPr>
      <a:lvl7pPr marL="914400" algn="l" rtl="0" eaLnBrk="1" fontAlgn="base" hangingPunct="1">
        <a:spcBef>
          <a:spcPct val="0"/>
        </a:spcBef>
        <a:spcAft>
          <a:spcPct val="0"/>
        </a:spcAft>
        <a:defRPr sz="4400">
          <a:solidFill>
            <a:schemeClr val="tx1"/>
          </a:solidFill>
          <a:latin typeface="Calibri" pitchFamily="34" charset="0"/>
        </a:defRPr>
      </a:lvl7pPr>
      <a:lvl8pPr marL="1371600" algn="l" rtl="0" eaLnBrk="1" fontAlgn="base" hangingPunct="1">
        <a:spcBef>
          <a:spcPct val="0"/>
        </a:spcBef>
        <a:spcAft>
          <a:spcPct val="0"/>
        </a:spcAft>
        <a:defRPr sz="4400">
          <a:solidFill>
            <a:schemeClr val="tx1"/>
          </a:solidFill>
          <a:latin typeface="Calibri" pitchFamily="34" charset="0"/>
        </a:defRPr>
      </a:lvl8pPr>
      <a:lvl9pPr marL="1828800" algn="l"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pPr>
              <a:defRPr/>
            </a:pPr>
            <a:fld id="{0A1BD432-F92A-4CAD-9240-A353B4B03828}" type="datetimeFigureOut">
              <a:rPr lang="en-US"/>
              <a:pPr>
                <a:defRPr/>
              </a:pPr>
              <a:t>3/30/2016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cs typeface="Arial" charset="0"/>
              </a:defRPr>
            </a:lvl1pPr>
          </a:lstStyle>
          <a:p>
            <a:pPr>
              <a:defRPr/>
            </a:pPr>
            <a:fld id="{958089E8-38EA-4552-85D6-5BCF748922F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www.dotd.la.gov/"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819400"/>
            <a:ext cx="7086600" cy="1143000"/>
          </a:xfrm>
        </p:spPr>
        <p:txBody>
          <a:bodyPr/>
          <a:lstStyle/>
          <a:p>
            <a:r>
              <a:rPr lang="en-US" dirty="0" smtClean="0">
                <a:solidFill>
                  <a:srgbClr val="0000FF"/>
                </a:solidFill>
              </a:rPr>
              <a:t>LA DOTD Item Bid History</a:t>
            </a:r>
            <a:br>
              <a:rPr lang="en-US" dirty="0" smtClean="0">
                <a:solidFill>
                  <a:srgbClr val="0000FF"/>
                </a:solidFill>
              </a:rPr>
            </a:br>
            <a:r>
              <a:rPr lang="en-US" dirty="0" smtClean="0">
                <a:solidFill>
                  <a:srgbClr val="0000FF"/>
                </a:solidFill>
              </a:rPr>
              <a:t>Spreadsheet Application</a:t>
            </a:r>
            <a:endParaRPr lang="en-US" dirty="0">
              <a:solidFill>
                <a:srgbClr val="0000FF"/>
              </a:solidFill>
            </a:endParaRPr>
          </a:p>
        </p:txBody>
      </p:sp>
      <p:sp>
        <p:nvSpPr>
          <p:cNvPr id="3" name="Subtitle 2"/>
          <p:cNvSpPr>
            <a:spLocks noGrp="1"/>
          </p:cNvSpPr>
          <p:nvPr>
            <p:ph type="subTitle" idx="4294967295"/>
          </p:nvPr>
        </p:nvSpPr>
        <p:spPr>
          <a:xfrm>
            <a:off x="0" y="5257800"/>
            <a:ext cx="3276600" cy="1447800"/>
          </a:xfrm>
        </p:spPr>
        <p:txBody>
          <a:bodyPr>
            <a:normAutofit/>
          </a:bodyPr>
          <a:lstStyle/>
          <a:p>
            <a:pPr marL="0" indent="0" algn="l">
              <a:spcBef>
                <a:spcPts val="0"/>
              </a:spcBef>
              <a:buNone/>
            </a:pPr>
            <a:r>
              <a:rPr lang="en-US" sz="2000" dirty="0" smtClean="0">
                <a:solidFill>
                  <a:schemeClr val="tx1"/>
                </a:solidFill>
              </a:rPr>
              <a:t>Charles </a:t>
            </a:r>
            <a:r>
              <a:rPr lang="en-US" sz="2000" dirty="0">
                <a:solidFill>
                  <a:schemeClr val="tx1"/>
                </a:solidFill>
              </a:rPr>
              <a:t>Nickel, P.E</a:t>
            </a:r>
            <a:r>
              <a:rPr lang="en-US" sz="2000" dirty="0" smtClean="0">
                <a:solidFill>
                  <a:schemeClr val="tx1"/>
                </a:solidFill>
              </a:rPr>
              <a:t>.</a:t>
            </a:r>
          </a:p>
          <a:p>
            <a:pPr marL="0" indent="0" algn="l">
              <a:spcBef>
                <a:spcPts val="0"/>
              </a:spcBef>
              <a:buNone/>
            </a:pPr>
            <a:r>
              <a:rPr lang="en-US" sz="2000" dirty="0" smtClean="0">
                <a:solidFill>
                  <a:schemeClr val="tx1"/>
                </a:solidFill>
              </a:rPr>
              <a:t>LADOTD Cost Estimate and</a:t>
            </a:r>
          </a:p>
          <a:p>
            <a:pPr marL="0" indent="0" algn="l">
              <a:spcBef>
                <a:spcPts val="0"/>
              </a:spcBef>
              <a:buNone/>
            </a:pPr>
            <a:r>
              <a:rPr lang="en-US" sz="2000" dirty="0" smtClean="0">
                <a:solidFill>
                  <a:schemeClr val="tx1"/>
                </a:solidFill>
              </a:rPr>
              <a:t>Value </a:t>
            </a:r>
            <a:r>
              <a:rPr lang="en-US" sz="2000" dirty="0">
                <a:solidFill>
                  <a:schemeClr val="tx1"/>
                </a:solidFill>
              </a:rPr>
              <a:t>Engineering Director</a:t>
            </a:r>
          </a:p>
          <a:p>
            <a:pPr marL="0" indent="0" algn="l">
              <a:spcBef>
                <a:spcPts val="0"/>
              </a:spcBef>
              <a:buNone/>
            </a:pPr>
            <a:r>
              <a:rPr lang="en-US" sz="2000" dirty="0" smtClean="0">
                <a:solidFill>
                  <a:schemeClr val="tx1"/>
                </a:solidFill>
              </a:rPr>
              <a:t>Phone:  (225</a:t>
            </a:r>
            <a:r>
              <a:rPr lang="en-US" sz="2000" dirty="0">
                <a:solidFill>
                  <a:schemeClr val="tx1"/>
                </a:solidFill>
              </a:rPr>
              <a:t>) 379-1078</a:t>
            </a:r>
          </a:p>
          <a:p>
            <a:pPr algn="l"/>
            <a:endParaRPr lang="en-US" sz="2000" dirty="0" smtClean="0">
              <a:solidFill>
                <a:schemeClr val="tx1"/>
              </a:solidFill>
            </a:endParaRPr>
          </a:p>
        </p:txBody>
      </p:sp>
    </p:spTree>
    <p:extLst>
      <p:ext uri="{BB962C8B-B14F-4D97-AF65-F5344CB8AC3E}">
        <p14:creationId xmlns:p14="http://schemas.microsoft.com/office/powerpoint/2010/main" val="28916114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9134745"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19656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 y="0"/>
            <a:ext cx="9143999" cy="6823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02232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9220199" cy="6834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74195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10184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 y="1"/>
            <a:ext cx="912495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74798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21773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25" y="685800"/>
            <a:ext cx="9129275"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00643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14400"/>
            <a:ext cx="9143999" cy="4582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14299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38200"/>
            <a:ext cx="9144000" cy="4234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11377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38200"/>
            <a:ext cx="9144000" cy="4564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35367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2667000" y="1219200"/>
            <a:ext cx="6400800" cy="3962400"/>
          </a:xfrm>
        </p:spPr>
        <p:txBody>
          <a:bodyPr>
            <a:normAutofit/>
          </a:bodyPr>
          <a:lstStyle/>
          <a:p>
            <a:pPr marL="457200" indent="-457200" algn="l">
              <a:buFont typeface="Arial" pitchFamily="34" charset="0"/>
              <a:buChar char="•"/>
            </a:pPr>
            <a:r>
              <a:rPr lang="en-US" sz="2800" dirty="0" smtClean="0">
                <a:solidFill>
                  <a:schemeClr val="tx1"/>
                </a:solidFill>
              </a:rPr>
              <a:t>Many of the designers, both with in the department and with consultants, who prepare estimates were interested in quick and easy access to actual bid history and other minor statistical item bid information.</a:t>
            </a:r>
          </a:p>
          <a:p>
            <a:pPr marL="171450" indent="-171450" algn="l">
              <a:buFont typeface="Arial" pitchFamily="34" charset="0"/>
              <a:buChar char="•"/>
            </a:pPr>
            <a:endParaRPr lang="en-US" sz="1200" dirty="0" smtClean="0">
              <a:solidFill>
                <a:schemeClr val="tx1"/>
              </a:solidFill>
            </a:endParaRPr>
          </a:p>
          <a:p>
            <a:pPr marL="457200" indent="-457200" algn="l">
              <a:buFont typeface="Arial" pitchFamily="34" charset="0"/>
              <a:buChar char="•"/>
            </a:pPr>
            <a:r>
              <a:rPr lang="en-US" sz="2800" dirty="0" smtClean="0">
                <a:solidFill>
                  <a:schemeClr val="tx1"/>
                </a:solidFill>
              </a:rPr>
              <a:t>Nearly everyone has Microsoft Excel installed and I loved the challenge.</a:t>
            </a:r>
            <a:endParaRPr lang="en-US" sz="2800" dirty="0">
              <a:solidFill>
                <a:schemeClr val="tx1"/>
              </a:solidFill>
            </a:endParaRPr>
          </a:p>
          <a:p>
            <a:pPr algn="l"/>
            <a:endParaRPr lang="en-US" sz="2000" dirty="0" smtClean="0">
              <a:solidFill>
                <a:schemeClr val="tx1"/>
              </a:solidFill>
            </a:endParaRPr>
          </a:p>
        </p:txBody>
      </p:sp>
      <p:sp>
        <p:nvSpPr>
          <p:cNvPr id="2" name="Title 1"/>
          <p:cNvSpPr>
            <a:spLocks noGrp="1"/>
          </p:cNvSpPr>
          <p:nvPr>
            <p:ph type="ctrTitle" idx="4294967295"/>
          </p:nvPr>
        </p:nvSpPr>
        <p:spPr>
          <a:xfrm>
            <a:off x="1295400" y="76200"/>
            <a:ext cx="7772400" cy="1470025"/>
          </a:xfrm>
        </p:spPr>
        <p:txBody>
          <a:bodyPr/>
          <a:lstStyle/>
          <a:p>
            <a:r>
              <a:rPr lang="en-US" dirty="0" smtClean="0">
                <a:solidFill>
                  <a:srgbClr val="0000FF"/>
                </a:solidFill>
              </a:rPr>
              <a:t>LA DOTD Item Bid History</a:t>
            </a:r>
            <a:endParaRPr lang="en-US" dirty="0">
              <a:solidFill>
                <a:srgbClr val="0000FF"/>
              </a:solidFill>
            </a:endParaRPr>
          </a:p>
        </p:txBody>
      </p:sp>
    </p:spTree>
    <p:extLst>
      <p:ext uri="{BB962C8B-B14F-4D97-AF65-F5344CB8AC3E}">
        <p14:creationId xmlns:p14="http://schemas.microsoft.com/office/powerpoint/2010/main" val="11924401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42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11967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5" y="0"/>
            <a:ext cx="9130145"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63699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41596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33399"/>
            <a:ext cx="9144000" cy="5437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38510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riverbargey"/>
          <p:cNvPicPr>
            <a:picLocks noChangeAspect="1" noChangeArrowheads="1"/>
          </p:cNvPicPr>
          <p:nvPr/>
        </p:nvPicPr>
        <p:blipFill>
          <a:blip r:embed="rId2">
            <a:lum bright="-36000"/>
            <a:extLst>
              <a:ext uri="{28A0092B-C50C-407E-A947-70E740481C1C}">
                <a14:useLocalDpi xmlns:a14="http://schemas.microsoft.com/office/drawing/2010/main" val="0"/>
              </a:ext>
            </a:extLst>
          </a:blip>
          <a:srcRect/>
          <a:stretch>
            <a:fillRect/>
          </a:stretch>
        </p:blipFill>
        <p:spPr bwMode="auto">
          <a:xfrm>
            <a:off x="0" y="0"/>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943969" y="2765221"/>
            <a:ext cx="3862917"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400" b="1" cap="all" spc="0" dirty="0" smtClean="0">
                <a:ln/>
                <a:solidFill>
                  <a:srgbClr val="FFFF0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QUESTIONS?</a:t>
            </a:r>
            <a:endParaRPr lang="en-US" sz="5400" b="1" cap="all" spc="0" dirty="0">
              <a:ln/>
              <a:solidFill>
                <a:srgbClr val="FFFF00"/>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42093147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2362200" y="1143000"/>
            <a:ext cx="6400800" cy="4724400"/>
          </a:xfrm>
        </p:spPr>
        <p:txBody>
          <a:bodyPr>
            <a:normAutofit fontScale="92500" lnSpcReduction="20000"/>
          </a:bodyPr>
          <a:lstStyle/>
          <a:p>
            <a:pPr marL="457200" indent="-457200" algn="l">
              <a:buFont typeface="Arial" pitchFamily="34" charset="0"/>
              <a:buChar char="•"/>
            </a:pPr>
            <a:r>
              <a:rPr lang="en-US" sz="2800" dirty="0" smtClean="0">
                <a:solidFill>
                  <a:schemeClr val="tx1"/>
                </a:solidFill>
              </a:rPr>
              <a:t>Links to wTrns•port’s Oracle Database to pull in real time bid results.</a:t>
            </a:r>
          </a:p>
          <a:p>
            <a:pPr marL="457200" indent="-457200" algn="l">
              <a:buFont typeface="Arial" pitchFamily="34" charset="0"/>
              <a:buChar char="•"/>
            </a:pPr>
            <a:endParaRPr lang="en-US" sz="1200" dirty="0">
              <a:solidFill>
                <a:schemeClr val="tx1"/>
              </a:solidFill>
            </a:endParaRPr>
          </a:p>
          <a:p>
            <a:pPr marL="457200" indent="-457200" algn="l">
              <a:buFont typeface="Arial" pitchFamily="34" charset="0"/>
              <a:buChar char="•"/>
            </a:pPr>
            <a:r>
              <a:rPr lang="en-US" sz="2800" dirty="0" smtClean="0">
                <a:solidFill>
                  <a:schemeClr val="tx1"/>
                </a:solidFill>
              </a:rPr>
              <a:t>For others outside the system, a stand alone version pulls data from a static database file that has to be updated from time to time.</a:t>
            </a:r>
          </a:p>
          <a:p>
            <a:pPr marL="457200" indent="-457200" algn="l">
              <a:buFont typeface="Arial" pitchFamily="34" charset="0"/>
              <a:buChar char="•"/>
            </a:pPr>
            <a:endParaRPr lang="en-US" sz="1200" dirty="0">
              <a:solidFill>
                <a:schemeClr val="tx1"/>
              </a:solidFill>
            </a:endParaRPr>
          </a:p>
          <a:p>
            <a:pPr marL="457200" indent="-457200">
              <a:buFont typeface="Arial" pitchFamily="34" charset="0"/>
              <a:buChar char="•"/>
            </a:pPr>
            <a:r>
              <a:rPr lang="en-US" sz="2800" dirty="0" smtClean="0">
                <a:solidFill>
                  <a:schemeClr val="tx1"/>
                </a:solidFill>
              </a:rPr>
              <a:t>Does not have all the functionality of </a:t>
            </a:r>
            <a:r>
              <a:rPr lang="en-US" sz="2800" dirty="0" smtClean="0"/>
              <a:t>wTrns•port, </a:t>
            </a:r>
            <a:r>
              <a:rPr lang="en-US" sz="2800" dirty="0" smtClean="0">
                <a:solidFill>
                  <a:schemeClr val="tx1"/>
                </a:solidFill>
              </a:rPr>
              <a:t>CES, Bid Tabs Professional or many of the other software applications available on the market.</a:t>
            </a:r>
          </a:p>
          <a:p>
            <a:pPr marL="457200" indent="-457200" algn="l">
              <a:buFont typeface="Arial" pitchFamily="34" charset="0"/>
              <a:buChar char="•"/>
            </a:pPr>
            <a:endParaRPr lang="en-US" sz="1200" dirty="0">
              <a:solidFill>
                <a:schemeClr val="tx1"/>
              </a:solidFill>
            </a:endParaRPr>
          </a:p>
          <a:p>
            <a:pPr marL="457200" indent="-457200" algn="l">
              <a:buFont typeface="Arial" pitchFamily="34" charset="0"/>
              <a:buChar char="•"/>
            </a:pPr>
            <a:r>
              <a:rPr lang="en-US" sz="2800" dirty="0" smtClean="0">
                <a:solidFill>
                  <a:schemeClr val="tx1"/>
                </a:solidFill>
              </a:rPr>
              <a:t>User friendly and readily available.</a:t>
            </a:r>
          </a:p>
          <a:p>
            <a:pPr algn="l"/>
            <a:endParaRPr lang="en-US" dirty="0">
              <a:solidFill>
                <a:schemeClr val="tx1"/>
              </a:solidFill>
            </a:endParaRPr>
          </a:p>
          <a:p>
            <a:pPr algn="l"/>
            <a:endParaRPr lang="en-US" sz="2000" dirty="0" smtClean="0">
              <a:solidFill>
                <a:schemeClr val="tx1"/>
              </a:solidFill>
            </a:endParaRPr>
          </a:p>
        </p:txBody>
      </p:sp>
      <p:sp>
        <p:nvSpPr>
          <p:cNvPr id="2" name="Title 1"/>
          <p:cNvSpPr>
            <a:spLocks noGrp="1"/>
          </p:cNvSpPr>
          <p:nvPr>
            <p:ph type="ctrTitle" idx="4294967295"/>
          </p:nvPr>
        </p:nvSpPr>
        <p:spPr>
          <a:xfrm>
            <a:off x="1219200" y="0"/>
            <a:ext cx="7772400" cy="1470025"/>
          </a:xfrm>
        </p:spPr>
        <p:txBody>
          <a:bodyPr/>
          <a:lstStyle/>
          <a:p>
            <a:r>
              <a:rPr lang="en-US" dirty="0" smtClean="0">
                <a:solidFill>
                  <a:srgbClr val="0000FF"/>
                </a:solidFill>
              </a:rPr>
              <a:t>LA DOTD </a:t>
            </a:r>
            <a:r>
              <a:rPr lang="en-US" dirty="0">
                <a:solidFill>
                  <a:srgbClr val="0000FF"/>
                </a:solidFill>
              </a:rPr>
              <a:t>Item Bid History</a:t>
            </a:r>
          </a:p>
        </p:txBody>
      </p:sp>
    </p:spTree>
    <p:extLst>
      <p:ext uri="{BB962C8B-B14F-4D97-AF65-F5344CB8AC3E}">
        <p14:creationId xmlns:p14="http://schemas.microsoft.com/office/powerpoint/2010/main" val="1001838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2362200" y="1600200"/>
            <a:ext cx="6400800" cy="3352800"/>
          </a:xfrm>
        </p:spPr>
        <p:txBody>
          <a:bodyPr>
            <a:normAutofit/>
          </a:bodyPr>
          <a:lstStyle/>
          <a:p>
            <a:pPr marL="457200" indent="-457200" algn="l">
              <a:buFont typeface="Arial" pitchFamily="34" charset="0"/>
              <a:buChar char="•"/>
            </a:pPr>
            <a:r>
              <a:rPr lang="en-US" sz="2800" dirty="0" smtClean="0">
                <a:solidFill>
                  <a:schemeClr val="tx1"/>
                </a:solidFill>
              </a:rPr>
              <a:t>The stand-alone version can be found on LADOTD’s internet website:</a:t>
            </a:r>
          </a:p>
          <a:p>
            <a:pPr marL="800100" lvl="2" indent="0">
              <a:buNone/>
            </a:pPr>
            <a:endParaRPr lang="en-US" sz="2000" dirty="0"/>
          </a:p>
          <a:p>
            <a:pPr marL="800100" lvl="2" indent="0">
              <a:buNone/>
            </a:pPr>
            <a:r>
              <a:rPr lang="en-US" sz="3200" dirty="0">
                <a:hlinkClick r:id="rId2"/>
              </a:rPr>
              <a:t>http://www.dotd.la.gov/</a:t>
            </a:r>
            <a:endParaRPr lang="en-US" sz="3200" dirty="0" smtClean="0">
              <a:solidFill>
                <a:schemeClr val="tx1"/>
              </a:solidFill>
            </a:endParaRPr>
          </a:p>
          <a:p>
            <a:pPr algn="l"/>
            <a:endParaRPr lang="en-US" dirty="0" smtClean="0">
              <a:solidFill>
                <a:schemeClr val="tx1"/>
              </a:solidFill>
            </a:endParaRPr>
          </a:p>
          <a:p>
            <a:pPr marL="0" indent="0" algn="l">
              <a:buNone/>
            </a:pPr>
            <a:endParaRPr lang="en-US" sz="2000" dirty="0" smtClean="0">
              <a:solidFill>
                <a:schemeClr val="tx1"/>
              </a:solidFill>
            </a:endParaRPr>
          </a:p>
        </p:txBody>
      </p:sp>
      <p:sp>
        <p:nvSpPr>
          <p:cNvPr id="2" name="Title 1"/>
          <p:cNvSpPr>
            <a:spLocks noGrp="1"/>
          </p:cNvSpPr>
          <p:nvPr>
            <p:ph type="ctrTitle" idx="4294967295"/>
          </p:nvPr>
        </p:nvSpPr>
        <p:spPr>
          <a:xfrm>
            <a:off x="1219200" y="0"/>
            <a:ext cx="7772400" cy="1470025"/>
          </a:xfrm>
        </p:spPr>
        <p:txBody>
          <a:bodyPr/>
          <a:lstStyle/>
          <a:p>
            <a:r>
              <a:rPr lang="en-US" dirty="0" smtClean="0">
                <a:solidFill>
                  <a:srgbClr val="0000FF"/>
                </a:solidFill>
              </a:rPr>
              <a:t>LA DOTD </a:t>
            </a:r>
            <a:r>
              <a:rPr lang="en-US" dirty="0">
                <a:solidFill>
                  <a:srgbClr val="0000FF"/>
                </a:solidFill>
              </a:rPr>
              <a:t>Item Bid History</a:t>
            </a:r>
          </a:p>
        </p:txBody>
      </p:sp>
    </p:spTree>
    <p:extLst>
      <p:ext uri="{BB962C8B-B14F-4D97-AF65-F5344CB8AC3E}">
        <p14:creationId xmlns:p14="http://schemas.microsoft.com/office/powerpoint/2010/main" val="1395554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219200" y="0"/>
            <a:ext cx="7772400" cy="1470025"/>
          </a:xfrm>
        </p:spPr>
        <p:txBody>
          <a:bodyPr/>
          <a:lstStyle/>
          <a:p>
            <a:r>
              <a:rPr lang="en-US" dirty="0" smtClean="0">
                <a:solidFill>
                  <a:srgbClr val="0000FF"/>
                </a:solidFill>
              </a:rPr>
              <a:t>LA DOTD </a:t>
            </a:r>
            <a:r>
              <a:rPr lang="en-US" dirty="0">
                <a:solidFill>
                  <a:srgbClr val="0000FF"/>
                </a:solidFill>
              </a:rPr>
              <a:t>Item Bid History</a:t>
            </a:r>
          </a:p>
        </p:txBody>
      </p:sp>
      <p:pic>
        <p:nvPicPr>
          <p:cNvPr id="4" name="Picture 3"/>
          <p:cNvPicPr>
            <a:picLocks noChangeAspect="1"/>
          </p:cNvPicPr>
          <p:nvPr/>
        </p:nvPicPr>
        <p:blipFill>
          <a:blip r:embed="rId2"/>
          <a:stretch>
            <a:fillRect/>
          </a:stretch>
        </p:blipFill>
        <p:spPr>
          <a:xfrm>
            <a:off x="1219200" y="1371600"/>
            <a:ext cx="5943600" cy="4078404"/>
          </a:xfrm>
          <a:prstGeom prst="rect">
            <a:avLst/>
          </a:prstGeom>
        </p:spPr>
      </p:pic>
      <p:cxnSp>
        <p:nvCxnSpPr>
          <p:cNvPr id="5" name="Straight Arrow Connector 4"/>
          <p:cNvCxnSpPr/>
          <p:nvPr/>
        </p:nvCxnSpPr>
        <p:spPr>
          <a:xfrm flipV="1">
            <a:off x="7211761" y="2092340"/>
            <a:ext cx="576959" cy="1437"/>
          </a:xfrm>
          <a:prstGeom prst="straightConnector1">
            <a:avLst/>
          </a:prstGeom>
          <a:ln w="25400">
            <a:solidFill>
              <a:srgbClr val="FF0000"/>
            </a:solidFill>
            <a:headEnd type="arrow" w="med" len="sm"/>
            <a:tailEnd type="non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7848600" y="1752600"/>
            <a:ext cx="990600" cy="646331"/>
          </a:xfrm>
          <a:prstGeom prst="rect">
            <a:avLst/>
          </a:prstGeom>
          <a:noFill/>
        </p:spPr>
        <p:txBody>
          <a:bodyPr wrap="square" rtlCol="0">
            <a:spAutoFit/>
          </a:bodyPr>
          <a:lstStyle/>
          <a:p>
            <a:r>
              <a:rPr lang="en-US" dirty="0" smtClean="0"/>
              <a:t>INSIDE La DOTD</a:t>
            </a:r>
            <a:endParaRPr lang="en-US" dirty="0"/>
          </a:p>
        </p:txBody>
      </p:sp>
    </p:spTree>
    <p:extLst>
      <p:ext uri="{BB962C8B-B14F-4D97-AF65-F5344CB8AC3E}">
        <p14:creationId xmlns:p14="http://schemas.microsoft.com/office/powerpoint/2010/main" val="22975796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219200" y="0"/>
            <a:ext cx="7772400" cy="1470025"/>
          </a:xfrm>
        </p:spPr>
        <p:txBody>
          <a:bodyPr/>
          <a:lstStyle/>
          <a:p>
            <a:r>
              <a:rPr lang="en-US" dirty="0" smtClean="0">
                <a:solidFill>
                  <a:srgbClr val="0000FF"/>
                </a:solidFill>
              </a:rPr>
              <a:t>LA DOTD </a:t>
            </a:r>
            <a:r>
              <a:rPr lang="en-US" dirty="0">
                <a:solidFill>
                  <a:srgbClr val="0000FF"/>
                </a:solidFill>
              </a:rPr>
              <a:t>Item Bid History</a:t>
            </a:r>
          </a:p>
        </p:txBody>
      </p:sp>
      <p:pic>
        <p:nvPicPr>
          <p:cNvPr id="7" name="Picture 6"/>
          <p:cNvPicPr>
            <a:picLocks noChangeAspect="1"/>
          </p:cNvPicPr>
          <p:nvPr/>
        </p:nvPicPr>
        <p:blipFill>
          <a:blip r:embed="rId2"/>
          <a:stretch>
            <a:fillRect/>
          </a:stretch>
        </p:blipFill>
        <p:spPr>
          <a:xfrm>
            <a:off x="2971800" y="1143000"/>
            <a:ext cx="5800473" cy="4457699"/>
          </a:xfrm>
          <a:prstGeom prst="rect">
            <a:avLst/>
          </a:prstGeom>
        </p:spPr>
      </p:pic>
      <p:cxnSp>
        <p:nvCxnSpPr>
          <p:cNvPr id="8" name="Straight Arrow Connector 7"/>
          <p:cNvCxnSpPr/>
          <p:nvPr/>
        </p:nvCxnSpPr>
        <p:spPr>
          <a:xfrm>
            <a:off x="2487502" y="2907511"/>
            <a:ext cx="770290" cy="2114"/>
          </a:xfrm>
          <a:prstGeom prst="straightConnector1">
            <a:avLst/>
          </a:prstGeom>
          <a:ln w="25400">
            <a:solidFill>
              <a:srgbClr val="FF0000"/>
            </a:solidFill>
            <a:headEnd type="none" w="med" len="sm"/>
            <a:tailEnd type="arrow" w="med" len="med"/>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43825" y="2722845"/>
            <a:ext cx="1543677" cy="369332"/>
          </a:xfrm>
          <a:prstGeom prst="rect">
            <a:avLst/>
          </a:prstGeom>
          <a:noFill/>
        </p:spPr>
        <p:txBody>
          <a:bodyPr wrap="square" rtlCol="0">
            <a:spAutoFit/>
          </a:bodyPr>
          <a:lstStyle/>
          <a:p>
            <a:r>
              <a:rPr lang="en-US" dirty="0" smtClean="0"/>
              <a:t>Engineering</a:t>
            </a:r>
            <a:endParaRPr lang="en-US" dirty="0"/>
          </a:p>
        </p:txBody>
      </p:sp>
    </p:spTree>
    <p:extLst>
      <p:ext uri="{BB962C8B-B14F-4D97-AF65-F5344CB8AC3E}">
        <p14:creationId xmlns:p14="http://schemas.microsoft.com/office/powerpoint/2010/main" val="5559157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219200" y="0"/>
            <a:ext cx="7772400" cy="1470025"/>
          </a:xfrm>
        </p:spPr>
        <p:txBody>
          <a:bodyPr/>
          <a:lstStyle/>
          <a:p>
            <a:r>
              <a:rPr lang="en-US" dirty="0" smtClean="0">
                <a:solidFill>
                  <a:srgbClr val="0000FF"/>
                </a:solidFill>
              </a:rPr>
              <a:t>LA DOTD </a:t>
            </a:r>
            <a:r>
              <a:rPr lang="en-US" dirty="0">
                <a:solidFill>
                  <a:srgbClr val="0000FF"/>
                </a:solidFill>
              </a:rPr>
              <a:t>Item Bid History</a:t>
            </a:r>
          </a:p>
        </p:txBody>
      </p:sp>
      <p:pic>
        <p:nvPicPr>
          <p:cNvPr id="6" name="Picture 5"/>
          <p:cNvPicPr>
            <a:picLocks noChangeAspect="1"/>
          </p:cNvPicPr>
          <p:nvPr/>
        </p:nvPicPr>
        <p:blipFill>
          <a:blip r:embed="rId2"/>
          <a:stretch>
            <a:fillRect/>
          </a:stretch>
        </p:blipFill>
        <p:spPr>
          <a:xfrm>
            <a:off x="3145489" y="1066801"/>
            <a:ext cx="5693712" cy="4473631"/>
          </a:xfrm>
          <a:prstGeom prst="rect">
            <a:avLst/>
          </a:prstGeom>
        </p:spPr>
      </p:pic>
      <p:cxnSp>
        <p:nvCxnSpPr>
          <p:cNvPr id="10" name="Straight Arrow Connector 9"/>
          <p:cNvCxnSpPr/>
          <p:nvPr/>
        </p:nvCxnSpPr>
        <p:spPr>
          <a:xfrm>
            <a:off x="2594427" y="3842266"/>
            <a:ext cx="770290" cy="2114"/>
          </a:xfrm>
          <a:prstGeom prst="straightConnector1">
            <a:avLst/>
          </a:prstGeom>
          <a:ln w="25400">
            <a:solidFill>
              <a:srgbClr val="FF0000"/>
            </a:solidFill>
            <a:headEnd type="none" w="med" len="sm"/>
            <a:tailEnd type="arrow" w="med" len="me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53760" y="3657600"/>
            <a:ext cx="2616198" cy="369332"/>
          </a:xfrm>
          <a:prstGeom prst="rect">
            <a:avLst/>
          </a:prstGeom>
          <a:noFill/>
        </p:spPr>
        <p:txBody>
          <a:bodyPr wrap="square" rtlCol="0">
            <a:spAutoFit/>
          </a:bodyPr>
          <a:lstStyle/>
          <a:p>
            <a:r>
              <a:rPr lang="en-US" dirty="0" smtClean="0"/>
              <a:t>Project Management</a:t>
            </a:r>
            <a:endParaRPr lang="en-US" dirty="0"/>
          </a:p>
        </p:txBody>
      </p:sp>
    </p:spTree>
    <p:extLst>
      <p:ext uri="{BB962C8B-B14F-4D97-AF65-F5344CB8AC3E}">
        <p14:creationId xmlns:p14="http://schemas.microsoft.com/office/powerpoint/2010/main" val="32790230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219200" y="0"/>
            <a:ext cx="7772400" cy="1470025"/>
          </a:xfrm>
        </p:spPr>
        <p:txBody>
          <a:bodyPr/>
          <a:lstStyle/>
          <a:p>
            <a:r>
              <a:rPr lang="en-US" dirty="0" smtClean="0">
                <a:solidFill>
                  <a:srgbClr val="0000FF"/>
                </a:solidFill>
              </a:rPr>
              <a:t>LA DOTD </a:t>
            </a:r>
            <a:r>
              <a:rPr lang="en-US" dirty="0">
                <a:solidFill>
                  <a:srgbClr val="0000FF"/>
                </a:solidFill>
              </a:rPr>
              <a:t>Item Bid History</a:t>
            </a:r>
          </a:p>
        </p:txBody>
      </p:sp>
      <p:pic>
        <p:nvPicPr>
          <p:cNvPr id="7" name="Picture 6"/>
          <p:cNvPicPr>
            <a:picLocks noChangeAspect="1"/>
          </p:cNvPicPr>
          <p:nvPr/>
        </p:nvPicPr>
        <p:blipFill>
          <a:blip r:embed="rId2"/>
          <a:stretch>
            <a:fillRect/>
          </a:stretch>
        </p:blipFill>
        <p:spPr>
          <a:xfrm>
            <a:off x="1662361" y="1853249"/>
            <a:ext cx="6948239" cy="3674042"/>
          </a:xfrm>
          <a:prstGeom prst="rect">
            <a:avLst/>
          </a:prstGeom>
        </p:spPr>
      </p:pic>
      <p:cxnSp>
        <p:nvCxnSpPr>
          <p:cNvPr id="8" name="Straight Arrow Connector 7"/>
          <p:cNvCxnSpPr/>
          <p:nvPr/>
        </p:nvCxnSpPr>
        <p:spPr>
          <a:xfrm flipV="1">
            <a:off x="1355056" y="1888908"/>
            <a:ext cx="324635" cy="7122"/>
          </a:xfrm>
          <a:prstGeom prst="straightConnector1">
            <a:avLst/>
          </a:prstGeom>
          <a:ln w="25400">
            <a:solidFill>
              <a:srgbClr val="FF0000"/>
            </a:solidFill>
            <a:tailEnd type="arrow" w="med" len="med"/>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2535" y="1391584"/>
            <a:ext cx="1393392" cy="923330"/>
          </a:xfrm>
          <a:prstGeom prst="rect">
            <a:avLst/>
          </a:prstGeom>
          <a:noFill/>
        </p:spPr>
        <p:txBody>
          <a:bodyPr wrap="square" rtlCol="0">
            <a:spAutoFit/>
          </a:bodyPr>
          <a:lstStyle/>
          <a:p>
            <a:r>
              <a:rPr lang="en-US" dirty="0" smtClean="0"/>
              <a:t>Cost Estimating Tools</a:t>
            </a:r>
            <a:endParaRPr lang="en-US" dirty="0"/>
          </a:p>
        </p:txBody>
      </p:sp>
    </p:spTree>
    <p:extLst>
      <p:ext uri="{BB962C8B-B14F-4D97-AF65-F5344CB8AC3E}">
        <p14:creationId xmlns:p14="http://schemas.microsoft.com/office/powerpoint/2010/main" val="36445935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509784" y="1295400"/>
            <a:ext cx="8503587" cy="4210779"/>
          </a:xfrm>
          <a:prstGeom prst="rect">
            <a:avLst/>
          </a:prstGeom>
        </p:spPr>
      </p:pic>
      <p:sp>
        <p:nvSpPr>
          <p:cNvPr id="2" name="Title 1"/>
          <p:cNvSpPr>
            <a:spLocks noGrp="1"/>
          </p:cNvSpPr>
          <p:nvPr>
            <p:ph type="ctrTitle" idx="4294967295"/>
          </p:nvPr>
        </p:nvSpPr>
        <p:spPr>
          <a:xfrm>
            <a:off x="1219200" y="0"/>
            <a:ext cx="7772400" cy="1470025"/>
          </a:xfrm>
        </p:spPr>
        <p:txBody>
          <a:bodyPr/>
          <a:lstStyle/>
          <a:p>
            <a:r>
              <a:rPr lang="en-US" dirty="0" smtClean="0">
                <a:solidFill>
                  <a:srgbClr val="0000FF"/>
                </a:solidFill>
              </a:rPr>
              <a:t>LA DOTD </a:t>
            </a:r>
            <a:r>
              <a:rPr lang="en-US" dirty="0">
                <a:solidFill>
                  <a:srgbClr val="0000FF"/>
                </a:solidFill>
              </a:rPr>
              <a:t>Item Bid History</a:t>
            </a:r>
          </a:p>
        </p:txBody>
      </p:sp>
      <p:sp>
        <p:nvSpPr>
          <p:cNvPr id="3" name="Rectangle 2"/>
          <p:cNvSpPr/>
          <p:nvPr/>
        </p:nvSpPr>
        <p:spPr>
          <a:xfrm>
            <a:off x="2819400" y="3810000"/>
            <a:ext cx="2286000"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4431415"/>
      </p:ext>
    </p:extLst>
  </p:cSld>
  <p:clrMapOvr>
    <a:masterClrMapping/>
  </p:clrMapOvr>
  <p:timing>
    <p:tnLst>
      <p:par>
        <p:cTn id="1" dur="indefinite" restart="never" nodeType="tmRoot"/>
      </p:par>
    </p:tnLst>
  </p:timing>
</p:sld>
</file>

<file path=ppt/theme/theme1.xml><?xml version="1.0" encoding="utf-8"?>
<a:theme xmlns:a="http://schemas.openxmlformats.org/drawingml/2006/main" name="DOT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DOTD</Template>
  <TotalTime>459</TotalTime>
  <Words>209</Words>
  <Application>Microsoft Office PowerPoint</Application>
  <PresentationFormat>On-screen Show (4:3)</PresentationFormat>
  <Paragraphs>31</Paragraphs>
  <Slides>24</Slides>
  <Notes>0</Notes>
  <HiddenSlides>0</HiddenSlides>
  <MMClips>0</MMClips>
  <ScaleCrop>false</ScaleCrop>
  <HeadingPairs>
    <vt:vector size="6" baseType="variant">
      <vt:variant>
        <vt:lpstr>Fonts Used</vt:lpstr>
      </vt:variant>
      <vt:variant>
        <vt:i4>3</vt:i4>
      </vt:variant>
      <vt:variant>
        <vt:lpstr>Theme</vt:lpstr>
      </vt:variant>
      <vt:variant>
        <vt:i4>7</vt:i4>
      </vt:variant>
      <vt:variant>
        <vt:lpstr>Slide Titles</vt:lpstr>
      </vt:variant>
      <vt:variant>
        <vt:i4>24</vt:i4>
      </vt:variant>
    </vt:vector>
  </HeadingPairs>
  <TitlesOfParts>
    <vt:vector size="34" baseType="lpstr">
      <vt:lpstr>Arial</vt:lpstr>
      <vt:lpstr>Calibri</vt:lpstr>
      <vt:lpstr>Myriad Pro</vt:lpstr>
      <vt:lpstr>DOTD</vt:lpstr>
      <vt:lpstr>Office Theme</vt:lpstr>
      <vt:lpstr>Custom Design</vt:lpstr>
      <vt:lpstr>1_Office Theme</vt:lpstr>
      <vt:lpstr>2_Office Theme</vt:lpstr>
      <vt:lpstr>1_Custom Design</vt:lpstr>
      <vt:lpstr>3_Office Theme</vt:lpstr>
      <vt:lpstr>LA DOTD Item Bid History Spreadsheet Application</vt:lpstr>
      <vt:lpstr>LA DOTD Item Bid History</vt:lpstr>
      <vt:lpstr>LA DOTD Item Bid History</vt:lpstr>
      <vt:lpstr>LA DOTD Item Bid History</vt:lpstr>
      <vt:lpstr>LA DOTD Item Bid History</vt:lpstr>
      <vt:lpstr>LA DOTD Item Bid History</vt:lpstr>
      <vt:lpstr>LA DOTD Item Bid History</vt:lpstr>
      <vt:lpstr>LA DOTD Item Bid History</vt:lpstr>
      <vt:lpstr>LA DOTD Item Bid History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LADOTD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Items Significant to the Contract</dc:title>
  <dc:creator>Charles Nickel</dc:creator>
  <cp:lastModifiedBy>Charles Nickel</cp:lastModifiedBy>
  <cp:revision>42</cp:revision>
  <dcterms:created xsi:type="dcterms:W3CDTF">2012-08-08T12:19:48Z</dcterms:created>
  <dcterms:modified xsi:type="dcterms:W3CDTF">2016-03-30T11:44:23Z</dcterms:modified>
</cp:coreProperties>
</file>