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CED8-47C9-4F23-9F72-760B0CB668A2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6018-302A-4063-9D4A-1ACE8593B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217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CED8-47C9-4F23-9F72-760B0CB668A2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6018-302A-4063-9D4A-1ACE8593B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12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CED8-47C9-4F23-9F72-760B0CB668A2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6018-302A-4063-9D4A-1ACE8593B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84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CED8-47C9-4F23-9F72-760B0CB668A2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6018-302A-4063-9D4A-1ACE8593B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99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CED8-47C9-4F23-9F72-760B0CB668A2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6018-302A-4063-9D4A-1ACE8593B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73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CED8-47C9-4F23-9F72-760B0CB668A2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6018-302A-4063-9D4A-1ACE8593B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42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CED8-47C9-4F23-9F72-760B0CB668A2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6018-302A-4063-9D4A-1ACE8593B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20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CED8-47C9-4F23-9F72-760B0CB668A2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6018-302A-4063-9D4A-1ACE8593B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66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CED8-47C9-4F23-9F72-760B0CB668A2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6018-302A-4063-9D4A-1ACE8593B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74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CED8-47C9-4F23-9F72-760B0CB668A2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6018-302A-4063-9D4A-1ACE8593B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95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CED8-47C9-4F23-9F72-760B0CB668A2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6018-302A-4063-9D4A-1ACE8593B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3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FCED8-47C9-4F23-9F72-760B0CB668A2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96018-302A-4063-9D4A-1ACE8593B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06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0997" y="369761"/>
            <a:ext cx="9144000" cy="2387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Traffic Monitoring and Data Collection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7813" y="2825226"/>
            <a:ext cx="9144000" cy="1655762"/>
          </a:xfrm>
        </p:spPr>
        <p:txBody>
          <a:bodyPr/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Section 21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80633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435911"/>
            <a:ext cx="12192000" cy="1422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814" y="5435911"/>
            <a:ext cx="2353260" cy="13229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303" y="2498645"/>
            <a:ext cx="3082845" cy="27637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0478" y="2657004"/>
            <a:ext cx="190500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63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7819"/>
            <a:ext cx="10515600" cy="707217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Traffic Monitoring?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23587" y="1202775"/>
            <a:ext cx="10515600" cy="400099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Louisiana Department of Transportation &amp; Development (LA DOTD) conducts traffic monitoring and data collection surveys to determine the volumes and types of vehicles and weight of trucks using the Louisiana highway system.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annual traffic monitoring program, and its data, provides information essential to the general administration of the highway programs</a:t>
            </a:r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(HPMS)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to the current and historic traffic data for the public road system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Traffic data are fundamental to determining vehicle miles of travel, project design parameters, highway classification, and the level of service, provided by a highway facility.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program includes the collection, processing, summarization, data storage and reporting of traffic count data along Louisiana roadways and highways.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435911"/>
            <a:ext cx="12192000" cy="1422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814" y="5435911"/>
            <a:ext cx="2353260" cy="13229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50707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02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98895" y="970998"/>
            <a:ext cx="10515600" cy="400099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LA DOTD traffic monitoring program can be divided into the following branches: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Count Program- (Volume)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Routine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 Program- (Volume)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Blanket Count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Program(Local Roads)-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(Volume)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Count Program- (Vehicle classification type)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Truck Weigh-in-motion (WIM) Program- (Tire impacts to road pavement)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 Term Pavement Performance Program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 Needs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435911"/>
            <a:ext cx="12192000" cy="1422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814" y="5435911"/>
            <a:ext cx="2353260" cy="13229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50707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59" y="1496291"/>
            <a:ext cx="2903585" cy="157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2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15767" y="906086"/>
            <a:ext cx="10515600" cy="400099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is a list of the road systems included in the traffic data collection program: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Routes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Interstates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U.S. Routes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Parish (County) Roads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City Streets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Ramps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Range Plan (LRP )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435911"/>
            <a:ext cx="12192000" cy="1422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814" y="5435911"/>
            <a:ext cx="2353260" cy="13229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50707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0436" y="1639393"/>
            <a:ext cx="4390848" cy="29666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5186" y="2977083"/>
            <a:ext cx="3736458" cy="232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0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98895" y="970998"/>
            <a:ext cx="10515600" cy="400099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LA DOTD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</a:t>
            </a:r>
            <a:r>
              <a:rPr lang="en-US" sz="2400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sz="2400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sz="2400" spc="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 spc="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ount</a:t>
            </a:r>
            <a:r>
              <a:rPr lang="en-US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pr</a:t>
            </a:r>
            <a:r>
              <a:rPr lang="en-US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400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400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400" spc="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 d</a:t>
            </a:r>
            <a:r>
              <a:rPr lang="en-US" sz="2400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</a:t>
            </a:r>
            <a:r>
              <a:rPr lang="en-US" sz="2400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</a:t>
            </a:r>
            <a:r>
              <a:rPr lang="en-US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ut</a:t>
            </a:r>
            <a:r>
              <a:rPr lang="en-US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iz</a:t>
            </a:r>
            <a:r>
              <a:rPr lang="en-US" sz="2400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m</a:t>
            </a:r>
            <a:r>
              <a:rPr lang="en-US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</a:t>
            </a:r>
            <a:r>
              <a:rPr lang="en-US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um,</a:t>
            </a:r>
            <a:r>
              <a:rPr lang="en-US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400" spc="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en-US" sz="2400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hour sho</a:t>
            </a:r>
            <a:r>
              <a:rPr lang="en-US" sz="2400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</a:t>
            </a:r>
            <a:r>
              <a:rPr lang="en-US" sz="2400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ounts</a:t>
            </a:r>
            <a:r>
              <a:rPr lang="en-US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</a:t>
            </a:r>
            <a:r>
              <a:rPr lang="en-US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prod</a:t>
            </a:r>
            <a:r>
              <a:rPr lang="en-US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2400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 </a:t>
            </a:r>
            <a:r>
              <a:rPr lang="en-US" sz="2400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</a:t>
            </a:r>
            <a:r>
              <a:rPr lang="en-US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</a:t>
            </a:r>
            <a:r>
              <a:rPr lang="en-US" sz="2400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 Annu</a:t>
            </a:r>
            <a:r>
              <a:rPr lang="en-US" sz="2400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 Av</a:t>
            </a:r>
            <a:r>
              <a:rPr lang="en-US" sz="2400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rage</a:t>
            </a:r>
            <a:r>
              <a:rPr lang="en-US" sz="2400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400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spc="3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400" spc="-2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400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sz="2400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ic</a:t>
            </a:r>
            <a:r>
              <a:rPr lang="en-US" sz="2400" spc="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48-hour Short-Term Count Program includes about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5,246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volume sites,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1,406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class sites, and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WIM sites  all counted in a three-year cycle.  The Ramp count program includes about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489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ramps counted in a six-year cycle.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addition, a few “special” counts are performed sporadically each year as needed.  These special counts also include volume, classification, or even WIM as well.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present, the LA DOTD maintains and operates permanent or continuous traffic recorders at approximately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sites.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435911"/>
            <a:ext cx="12192000" cy="1422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814" y="5435911"/>
            <a:ext cx="2353260" cy="13229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50707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746" y="507075"/>
            <a:ext cx="10515600" cy="63751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Count Program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76844" y="1219866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Continuous traffic Count Program is designed to collect vehicular traffic data in one-hour increments 24 hours a day throughout the year.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DOTD operates and maintains approximately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permanent stations where traffic is monitored continuously by a combination of radar-type or loop-type traffic counters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365 days per year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from the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automatic traffic recorders is poled daily by the use of a modem and the data is automatically downloaded into the LA DOTD Traffic Server which is being hosted by MS2 .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435911"/>
            <a:ext cx="12192000" cy="1422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814" y="5435911"/>
            <a:ext cx="2353260" cy="13229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50707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37162"/>
          <a:stretch/>
        </p:blipFill>
        <p:spPr>
          <a:xfrm>
            <a:off x="10777885" y="2050692"/>
            <a:ext cx="1035454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4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7076"/>
            <a:ext cx="10515600" cy="478355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Modern Traffic Analytics (MS2)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76844" y="985431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MS2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Traffic Count Database System (TCDS) is a powerful cloud-based software solution that allows transportation planners and traffic engineers to map, manage and analyze vehicle traffic count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TCDS maps WIM, short count, and permanent count stations on an interactive map. Count datasets accepted through this solution include Traffic Volume, Speed, Vehicle Classification (axle and length-based), Per Vehicle Record, WIM, and gap. 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435911"/>
            <a:ext cx="12192000" cy="1422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814" y="5435911"/>
            <a:ext cx="2353260" cy="13229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50707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341" t="10471" r="7046" b="9444"/>
          <a:stretch/>
        </p:blipFill>
        <p:spPr>
          <a:xfrm>
            <a:off x="484910" y="4662827"/>
            <a:ext cx="2136371" cy="6483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8125" y="3735353"/>
            <a:ext cx="6099980" cy="288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4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1444</TotalTime>
  <Words>530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Wingdings</vt:lpstr>
      <vt:lpstr>Office Theme</vt:lpstr>
      <vt:lpstr>Traffic Monitoring and Data Collection</vt:lpstr>
      <vt:lpstr>What is Traffic Monitoring?</vt:lpstr>
      <vt:lpstr>PowerPoint Presentation</vt:lpstr>
      <vt:lpstr>PowerPoint Presentation</vt:lpstr>
      <vt:lpstr>PowerPoint Presentation</vt:lpstr>
      <vt:lpstr>Continuous Count Program</vt:lpstr>
      <vt:lpstr>Modern Traffic Analytics (MS2)</vt:lpstr>
    </vt:vector>
  </TitlesOfParts>
  <Company>State of Louisiana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JaPorcha Joubert</dc:creator>
  <cp:lastModifiedBy>Candis Washington</cp:lastModifiedBy>
  <cp:revision>24</cp:revision>
  <dcterms:created xsi:type="dcterms:W3CDTF">2025-03-20T13:41:41Z</dcterms:created>
  <dcterms:modified xsi:type="dcterms:W3CDTF">2025-03-25T13:34:49Z</dcterms:modified>
</cp:coreProperties>
</file>